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2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7" r:id="rId9"/>
    <p:sldId id="263" r:id="rId10"/>
    <p:sldId id="268" r:id="rId11"/>
    <p:sldId id="265" r:id="rId12"/>
    <p:sldId id="266" r:id="rId13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79020" autoAdjust="0"/>
  </p:normalViewPr>
  <p:slideViewPr>
    <p:cSldViewPr snapToGrid="0">
      <p:cViewPr varScale="1">
        <p:scale>
          <a:sx n="89" d="100"/>
          <a:sy n="89" d="100"/>
        </p:scale>
        <p:origin x="1282" y="8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-19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E6A2C64-0C38-264E-84AB-62CA448DDE19}" type="doc">
      <dgm:prSet loTypeId="urn:microsoft.com/office/officeart/2005/8/layout/hChevron3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55EE3E4-3F1A-F045-BC7E-7FE7E3C8F117}">
      <dgm:prSet phldrT="[Text]"/>
      <dgm:spPr/>
      <dgm:t>
        <a:bodyPr/>
        <a:lstStyle/>
        <a:p>
          <a:r>
            <a:rPr lang="en-US" dirty="0"/>
            <a:t>Run Test Script</a:t>
          </a:r>
        </a:p>
      </dgm:t>
    </dgm:pt>
    <dgm:pt modelId="{746EC4ED-FBCD-624B-8699-7F82BD26A485}" type="parTrans" cxnId="{DB38448B-B73A-B247-8F3E-3298E07ACC9D}">
      <dgm:prSet/>
      <dgm:spPr/>
      <dgm:t>
        <a:bodyPr/>
        <a:lstStyle/>
        <a:p>
          <a:endParaRPr lang="en-US"/>
        </a:p>
      </dgm:t>
    </dgm:pt>
    <dgm:pt modelId="{C1A7881B-929B-C842-B7C0-1DAC09DF289A}" type="sibTrans" cxnId="{DB38448B-B73A-B247-8F3E-3298E07ACC9D}">
      <dgm:prSet/>
      <dgm:spPr/>
      <dgm:t>
        <a:bodyPr/>
        <a:lstStyle/>
        <a:p>
          <a:endParaRPr lang="en-US"/>
        </a:p>
      </dgm:t>
    </dgm:pt>
    <dgm:pt modelId="{C31DECA8-FD6E-2943-BA3D-2F3BD62B4A85}">
      <dgm:prSet phldrT="[Text]"/>
      <dgm:spPr/>
      <dgm:t>
        <a:bodyPr/>
        <a:lstStyle/>
        <a:p>
          <a:r>
            <a:rPr lang="en-US" dirty="0"/>
            <a:t>Create Temporary Resources</a:t>
          </a:r>
        </a:p>
      </dgm:t>
    </dgm:pt>
    <dgm:pt modelId="{F9F44510-E472-274D-9A88-BA5BFCB26940}" type="parTrans" cxnId="{3CD4241B-5355-8144-921D-A3D2B45F4026}">
      <dgm:prSet/>
      <dgm:spPr/>
      <dgm:t>
        <a:bodyPr/>
        <a:lstStyle/>
        <a:p>
          <a:endParaRPr lang="en-US"/>
        </a:p>
      </dgm:t>
    </dgm:pt>
    <dgm:pt modelId="{2D88E8F1-47DE-C744-B0F5-5D9E38EB8F6E}" type="sibTrans" cxnId="{3CD4241B-5355-8144-921D-A3D2B45F4026}">
      <dgm:prSet/>
      <dgm:spPr/>
      <dgm:t>
        <a:bodyPr/>
        <a:lstStyle/>
        <a:p>
          <a:endParaRPr lang="en-US"/>
        </a:p>
      </dgm:t>
    </dgm:pt>
    <dgm:pt modelId="{A6CC2652-DBB0-504D-AD34-E03F45D0720B}">
      <dgm:prSet phldrT="[Text]"/>
      <dgm:spPr/>
      <dgm:t>
        <a:bodyPr/>
        <a:lstStyle/>
        <a:p>
          <a:r>
            <a:rPr lang="en-US" dirty="0"/>
            <a:t>Run Test on Temporary Stack</a:t>
          </a:r>
        </a:p>
      </dgm:t>
    </dgm:pt>
    <dgm:pt modelId="{F42DAB82-3F4E-F847-A945-7967EFF17656}" type="parTrans" cxnId="{55E73514-C41E-AA42-9DE1-4C2729B30DD9}">
      <dgm:prSet/>
      <dgm:spPr/>
      <dgm:t>
        <a:bodyPr/>
        <a:lstStyle/>
        <a:p>
          <a:endParaRPr lang="en-US"/>
        </a:p>
      </dgm:t>
    </dgm:pt>
    <dgm:pt modelId="{709071DE-4A96-6E49-B8BB-B891788FBBB3}" type="sibTrans" cxnId="{55E73514-C41E-AA42-9DE1-4C2729B30DD9}">
      <dgm:prSet/>
      <dgm:spPr/>
      <dgm:t>
        <a:bodyPr/>
        <a:lstStyle/>
        <a:p>
          <a:endParaRPr lang="en-US"/>
        </a:p>
      </dgm:t>
    </dgm:pt>
    <dgm:pt modelId="{319EEFCA-520C-2B42-992C-8FE93C71D7EC}" type="pres">
      <dgm:prSet presAssocID="{2E6A2C64-0C38-264E-84AB-62CA448DDE19}" presName="Name0" presStyleCnt="0">
        <dgm:presLayoutVars>
          <dgm:dir/>
          <dgm:resizeHandles val="exact"/>
        </dgm:presLayoutVars>
      </dgm:prSet>
      <dgm:spPr/>
    </dgm:pt>
    <dgm:pt modelId="{FA70EB57-43F3-1844-8D71-FEDE9E6D6FEB}" type="pres">
      <dgm:prSet presAssocID="{F55EE3E4-3F1A-F045-BC7E-7FE7E3C8F117}" presName="parTxOnly" presStyleLbl="node1" presStyleIdx="0" presStyleCnt="3" custLinFactNeighborX="-49474" custLinFactNeighborY="-22106">
        <dgm:presLayoutVars>
          <dgm:bulletEnabled val="1"/>
        </dgm:presLayoutVars>
      </dgm:prSet>
      <dgm:spPr/>
    </dgm:pt>
    <dgm:pt modelId="{17DB5BA5-7CFE-6D49-93D7-5598C842DDEC}" type="pres">
      <dgm:prSet presAssocID="{C1A7881B-929B-C842-B7C0-1DAC09DF289A}" presName="parSpace" presStyleCnt="0"/>
      <dgm:spPr/>
    </dgm:pt>
    <dgm:pt modelId="{5C86FFD8-4839-AF46-9A18-3DE569920172}" type="pres">
      <dgm:prSet presAssocID="{C31DECA8-FD6E-2943-BA3D-2F3BD62B4A85}" presName="parTxOnly" presStyleLbl="node1" presStyleIdx="1" presStyleCnt="3" custLinFactNeighborX="-1913" custLinFactNeighborY="-20091">
        <dgm:presLayoutVars>
          <dgm:bulletEnabled val="1"/>
        </dgm:presLayoutVars>
      </dgm:prSet>
      <dgm:spPr/>
    </dgm:pt>
    <dgm:pt modelId="{6824ACDE-44D9-1B46-AA87-31E87989638F}" type="pres">
      <dgm:prSet presAssocID="{2D88E8F1-47DE-C744-B0F5-5D9E38EB8F6E}" presName="parSpace" presStyleCnt="0"/>
      <dgm:spPr/>
    </dgm:pt>
    <dgm:pt modelId="{6BB8BE1C-F5AB-1B48-B324-20A94C7D1AAD}" type="pres">
      <dgm:prSet presAssocID="{A6CC2652-DBB0-504D-AD34-E03F45D0720B}" presName="parTxOnly" presStyleLbl="node1" presStyleIdx="2" presStyleCnt="3" custLinFactNeighborX="572" custLinFactNeighborY="-20659">
        <dgm:presLayoutVars>
          <dgm:bulletEnabled val="1"/>
        </dgm:presLayoutVars>
      </dgm:prSet>
      <dgm:spPr/>
    </dgm:pt>
  </dgm:ptLst>
  <dgm:cxnLst>
    <dgm:cxn modelId="{55E73514-C41E-AA42-9DE1-4C2729B30DD9}" srcId="{2E6A2C64-0C38-264E-84AB-62CA448DDE19}" destId="{A6CC2652-DBB0-504D-AD34-E03F45D0720B}" srcOrd="2" destOrd="0" parTransId="{F42DAB82-3F4E-F847-A945-7967EFF17656}" sibTransId="{709071DE-4A96-6E49-B8BB-B891788FBBB3}"/>
    <dgm:cxn modelId="{D4CD3914-8C2F-D546-95D2-B2237B353DBA}" type="presOf" srcId="{A6CC2652-DBB0-504D-AD34-E03F45D0720B}" destId="{6BB8BE1C-F5AB-1B48-B324-20A94C7D1AAD}" srcOrd="0" destOrd="0" presId="urn:microsoft.com/office/officeart/2005/8/layout/hChevron3"/>
    <dgm:cxn modelId="{3CD4241B-5355-8144-921D-A3D2B45F4026}" srcId="{2E6A2C64-0C38-264E-84AB-62CA448DDE19}" destId="{C31DECA8-FD6E-2943-BA3D-2F3BD62B4A85}" srcOrd="1" destOrd="0" parTransId="{F9F44510-E472-274D-9A88-BA5BFCB26940}" sibTransId="{2D88E8F1-47DE-C744-B0F5-5D9E38EB8F6E}"/>
    <dgm:cxn modelId="{DB38448B-B73A-B247-8F3E-3298E07ACC9D}" srcId="{2E6A2C64-0C38-264E-84AB-62CA448DDE19}" destId="{F55EE3E4-3F1A-F045-BC7E-7FE7E3C8F117}" srcOrd="0" destOrd="0" parTransId="{746EC4ED-FBCD-624B-8699-7F82BD26A485}" sibTransId="{C1A7881B-929B-C842-B7C0-1DAC09DF289A}"/>
    <dgm:cxn modelId="{24E833B9-59AB-BD45-8B77-0451CE4CCA9D}" type="presOf" srcId="{2E6A2C64-0C38-264E-84AB-62CA448DDE19}" destId="{319EEFCA-520C-2B42-992C-8FE93C71D7EC}" srcOrd="0" destOrd="0" presId="urn:microsoft.com/office/officeart/2005/8/layout/hChevron3"/>
    <dgm:cxn modelId="{DAEA8ECA-4170-0542-A1F4-0B3767A615E9}" type="presOf" srcId="{C31DECA8-FD6E-2943-BA3D-2F3BD62B4A85}" destId="{5C86FFD8-4839-AF46-9A18-3DE569920172}" srcOrd="0" destOrd="0" presId="urn:microsoft.com/office/officeart/2005/8/layout/hChevron3"/>
    <dgm:cxn modelId="{CC0F8EE3-3165-7D4C-975B-C93421A5BC4F}" type="presOf" srcId="{F55EE3E4-3F1A-F045-BC7E-7FE7E3C8F117}" destId="{FA70EB57-43F3-1844-8D71-FEDE9E6D6FEB}" srcOrd="0" destOrd="0" presId="urn:microsoft.com/office/officeart/2005/8/layout/hChevron3"/>
    <dgm:cxn modelId="{B5B7FB78-B011-AB46-BFF2-F44D053134BA}" type="presParOf" srcId="{319EEFCA-520C-2B42-992C-8FE93C71D7EC}" destId="{FA70EB57-43F3-1844-8D71-FEDE9E6D6FEB}" srcOrd="0" destOrd="0" presId="urn:microsoft.com/office/officeart/2005/8/layout/hChevron3"/>
    <dgm:cxn modelId="{9449DC8C-2A1A-6B43-AB40-477218A20240}" type="presParOf" srcId="{319EEFCA-520C-2B42-992C-8FE93C71D7EC}" destId="{17DB5BA5-7CFE-6D49-93D7-5598C842DDEC}" srcOrd="1" destOrd="0" presId="urn:microsoft.com/office/officeart/2005/8/layout/hChevron3"/>
    <dgm:cxn modelId="{7DE976FA-60D4-014A-A91D-619AC5E38062}" type="presParOf" srcId="{319EEFCA-520C-2B42-992C-8FE93C71D7EC}" destId="{5C86FFD8-4839-AF46-9A18-3DE569920172}" srcOrd="2" destOrd="0" presId="urn:microsoft.com/office/officeart/2005/8/layout/hChevron3"/>
    <dgm:cxn modelId="{274E8500-F270-FB4F-A40E-D414277E8DAB}" type="presParOf" srcId="{319EEFCA-520C-2B42-992C-8FE93C71D7EC}" destId="{6824ACDE-44D9-1B46-AA87-31E87989638F}" srcOrd="3" destOrd="0" presId="urn:microsoft.com/office/officeart/2005/8/layout/hChevron3"/>
    <dgm:cxn modelId="{A2419714-58CA-F942-9AF7-E23BF0A8B3C1}" type="presParOf" srcId="{319EEFCA-520C-2B42-992C-8FE93C71D7EC}" destId="{6BB8BE1C-F5AB-1B48-B324-20A94C7D1AAD}" srcOrd="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9B04E54-20A8-DB4B-8D0B-C60CA7882960}" type="doc">
      <dgm:prSet loTypeId="urn:microsoft.com/office/officeart/2005/8/layout/target1" loCatId="" qsTypeId="urn:microsoft.com/office/officeart/2005/8/quickstyle/simple1" qsCatId="simple" csTypeId="urn:microsoft.com/office/officeart/2005/8/colors/accent1_2" csCatId="accent1" phldr="1"/>
      <dgm:spPr/>
    </dgm:pt>
    <dgm:pt modelId="{F9151AC9-6969-ED46-B42A-0C067DF47257}">
      <dgm:prSet phldrT="[Text]" custT="1"/>
      <dgm:spPr/>
      <dgm:t>
        <a:bodyPr/>
        <a:lstStyle/>
        <a:p>
          <a:r>
            <a:rPr lang="en-US" sz="1000" dirty="0">
              <a:solidFill>
                <a:srgbClr val="000000"/>
              </a:solidFill>
            </a:rPr>
            <a:t>User Alerts</a:t>
          </a:r>
        </a:p>
      </dgm:t>
    </dgm:pt>
    <dgm:pt modelId="{0B9FFF0E-3F95-2641-8F74-BF0851B4C027}" type="parTrans" cxnId="{809FD36F-B96E-4545-853E-FB283A5764A2}">
      <dgm:prSet/>
      <dgm:spPr/>
      <dgm:t>
        <a:bodyPr/>
        <a:lstStyle/>
        <a:p>
          <a:endParaRPr lang="en-US"/>
        </a:p>
      </dgm:t>
    </dgm:pt>
    <dgm:pt modelId="{F68EDACA-B6D9-324B-9C56-7F1F4295A703}" type="sibTrans" cxnId="{809FD36F-B96E-4545-853E-FB283A5764A2}">
      <dgm:prSet/>
      <dgm:spPr/>
      <dgm:t>
        <a:bodyPr/>
        <a:lstStyle/>
        <a:p>
          <a:endParaRPr lang="en-US"/>
        </a:p>
      </dgm:t>
    </dgm:pt>
    <dgm:pt modelId="{794CFDE7-9A55-3E4A-A080-914A338CDC01}">
      <dgm:prSet phldrT="[Text]" custT="1"/>
      <dgm:spPr/>
      <dgm:t>
        <a:bodyPr/>
        <a:lstStyle/>
        <a:p>
          <a:r>
            <a:rPr lang="en-US" sz="1000" dirty="0">
              <a:solidFill>
                <a:srgbClr val="000000"/>
              </a:solidFill>
            </a:rPr>
            <a:t>App Alerts</a:t>
          </a:r>
        </a:p>
      </dgm:t>
    </dgm:pt>
    <dgm:pt modelId="{1FB5CA19-2DD8-E449-9306-3BB5EAD63933}" type="parTrans" cxnId="{75651EFD-EBDB-8D4A-B0BC-8ABA373D8988}">
      <dgm:prSet/>
      <dgm:spPr/>
      <dgm:t>
        <a:bodyPr/>
        <a:lstStyle/>
        <a:p>
          <a:endParaRPr lang="en-US"/>
        </a:p>
      </dgm:t>
    </dgm:pt>
    <dgm:pt modelId="{AA5466D9-0326-7441-A6CD-2CCDB5569156}" type="sibTrans" cxnId="{75651EFD-EBDB-8D4A-B0BC-8ABA373D8988}">
      <dgm:prSet/>
      <dgm:spPr/>
      <dgm:t>
        <a:bodyPr/>
        <a:lstStyle/>
        <a:p>
          <a:endParaRPr lang="en-US"/>
        </a:p>
      </dgm:t>
    </dgm:pt>
    <dgm:pt modelId="{1FE13C16-55AA-6A4A-923B-319F765E7F56}">
      <dgm:prSet phldrT="[Text]" custT="1"/>
      <dgm:spPr/>
      <dgm:t>
        <a:bodyPr/>
        <a:lstStyle/>
        <a:p>
          <a:r>
            <a:rPr lang="en-US" sz="1000" dirty="0">
              <a:solidFill>
                <a:srgbClr val="000000"/>
              </a:solidFill>
            </a:rPr>
            <a:t>Network Alerts</a:t>
          </a:r>
        </a:p>
      </dgm:t>
    </dgm:pt>
    <dgm:pt modelId="{E14D3265-E5EE-9648-8BC8-3F010A487577}" type="parTrans" cxnId="{2055BC8C-4645-D244-AD46-807764547B4E}">
      <dgm:prSet/>
      <dgm:spPr/>
      <dgm:t>
        <a:bodyPr/>
        <a:lstStyle/>
        <a:p>
          <a:endParaRPr lang="en-US"/>
        </a:p>
      </dgm:t>
    </dgm:pt>
    <dgm:pt modelId="{5452C8E5-45CA-F24D-BB72-9A48C7AD8BBF}" type="sibTrans" cxnId="{2055BC8C-4645-D244-AD46-807764547B4E}">
      <dgm:prSet/>
      <dgm:spPr/>
      <dgm:t>
        <a:bodyPr/>
        <a:lstStyle/>
        <a:p>
          <a:endParaRPr lang="en-US"/>
        </a:p>
      </dgm:t>
    </dgm:pt>
    <dgm:pt modelId="{42A94704-C8D2-7546-BF22-88574C5F7BBF}" type="pres">
      <dgm:prSet presAssocID="{39B04E54-20A8-DB4B-8D0B-C60CA7882960}" presName="composite" presStyleCnt="0">
        <dgm:presLayoutVars>
          <dgm:chMax val="5"/>
          <dgm:dir/>
          <dgm:resizeHandles val="exact"/>
        </dgm:presLayoutVars>
      </dgm:prSet>
      <dgm:spPr/>
    </dgm:pt>
    <dgm:pt modelId="{4C9ECE16-3620-C54F-8B91-529E91BCD52F}" type="pres">
      <dgm:prSet presAssocID="{F9151AC9-6969-ED46-B42A-0C067DF47257}" presName="circle1" presStyleLbl="lnNode1" presStyleIdx="0" presStyleCnt="3"/>
      <dgm:spPr/>
    </dgm:pt>
    <dgm:pt modelId="{D5B7FAC5-961F-9048-AAEB-D0D99214CD22}" type="pres">
      <dgm:prSet presAssocID="{F9151AC9-6969-ED46-B42A-0C067DF47257}" presName="text1" presStyleLbl="revTx" presStyleIdx="0" presStyleCnt="3" custScaleX="186121" custLinFactNeighborX="2818" custLinFactNeighborY="47830">
        <dgm:presLayoutVars>
          <dgm:bulletEnabled val="1"/>
        </dgm:presLayoutVars>
      </dgm:prSet>
      <dgm:spPr/>
    </dgm:pt>
    <dgm:pt modelId="{20EE0807-D577-9F41-9271-4F65EB89AFEA}" type="pres">
      <dgm:prSet presAssocID="{F9151AC9-6969-ED46-B42A-0C067DF47257}" presName="line1" presStyleLbl="callout" presStyleIdx="0" presStyleCnt="6"/>
      <dgm:spPr/>
    </dgm:pt>
    <dgm:pt modelId="{FBCC8E70-E6BC-A54C-AC03-EFF63679985F}" type="pres">
      <dgm:prSet presAssocID="{F9151AC9-6969-ED46-B42A-0C067DF47257}" presName="d1" presStyleLbl="callout" presStyleIdx="1" presStyleCnt="6"/>
      <dgm:spPr/>
    </dgm:pt>
    <dgm:pt modelId="{20D88324-AFDC-DA46-832E-1AAA3DA915ED}" type="pres">
      <dgm:prSet presAssocID="{794CFDE7-9A55-3E4A-A080-914A338CDC01}" presName="circle2" presStyleLbl="lnNode1" presStyleIdx="1" presStyleCnt="3"/>
      <dgm:spPr/>
    </dgm:pt>
    <dgm:pt modelId="{2788FE18-19DE-BF47-9F4F-6E6919FF8EDF}" type="pres">
      <dgm:prSet presAssocID="{794CFDE7-9A55-3E4A-A080-914A338CDC01}" presName="text2" presStyleLbl="revTx" presStyleIdx="1" presStyleCnt="3" custScaleX="235742" custLinFactNeighborX="51715" custLinFactNeighborY="43817">
        <dgm:presLayoutVars>
          <dgm:bulletEnabled val="1"/>
        </dgm:presLayoutVars>
      </dgm:prSet>
      <dgm:spPr/>
    </dgm:pt>
    <dgm:pt modelId="{5D9EC14A-9E65-C342-842D-EF23E5D422BF}" type="pres">
      <dgm:prSet presAssocID="{794CFDE7-9A55-3E4A-A080-914A338CDC01}" presName="line2" presStyleLbl="callout" presStyleIdx="2" presStyleCnt="6" custLinFactNeighborX="9154" custLinFactNeighborY="-32772"/>
      <dgm:spPr/>
    </dgm:pt>
    <dgm:pt modelId="{F647928A-3A49-EF47-B001-B49E43678870}" type="pres">
      <dgm:prSet presAssocID="{794CFDE7-9A55-3E4A-A080-914A338CDC01}" presName="d2" presStyleLbl="callout" presStyleIdx="3" presStyleCnt="6" custLinFactNeighborX="4314" custLinFactNeighborY="-4272"/>
      <dgm:spPr/>
    </dgm:pt>
    <dgm:pt modelId="{F3B80CC3-D203-4C4E-ADA1-BE9094590045}" type="pres">
      <dgm:prSet presAssocID="{1FE13C16-55AA-6A4A-923B-319F765E7F56}" presName="circle3" presStyleLbl="lnNode1" presStyleIdx="2" presStyleCnt="3"/>
      <dgm:spPr/>
    </dgm:pt>
    <dgm:pt modelId="{9EB1B70B-F077-A04A-AB1F-AA33F7D4544A}" type="pres">
      <dgm:prSet presAssocID="{1FE13C16-55AA-6A4A-923B-319F765E7F56}" presName="text3" presStyleLbl="revTx" presStyleIdx="2" presStyleCnt="3" custScaleX="220623" custLinFactNeighborX="36490" custLinFactNeighborY="40048">
        <dgm:presLayoutVars>
          <dgm:bulletEnabled val="1"/>
        </dgm:presLayoutVars>
      </dgm:prSet>
      <dgm:spPr/>
    </dgm:pt>
    <dgm:pt modelId="{D62FD3AA-8AA5-D54C-80A6-59C41D3D2FC9}" type="pres">
      <dgm:prSet presAssocID="{1FE13C16-55AA-6A4A-923B-319F765E7F56}" presName="line3" presStyleLbl="callout" presStyleIdx="4" presStyleCnt="6"/>
      <dgm:spPr/>
    </dgm:pt>
    <dgm:pt modelId="{9359571B-A95C-A641-9812-55351505235D}" type="pres">
      <dgm:prSet presAssocID="{1FE13C16-55AA-6A4A-923B-319F765E7F56}" presName="d3" presStyleLbl="callout" presStyleIdx="5" presStyleCnt="6"/>
      <dgm:spPr/>
    </dgm:pt>
  </dgm:ptLst>
  <dgm:cxnLst>
    <dgm:cxn modelId="{7C4F0E20-40A4-E744-932E-E37BF2813044}" type="presOf" srcId="{F9151AC9-6969-ED46-B42A-0C067DF47257}" destId="{D5B7FAC5-961F-9048-AAEB-D0D99214CD22}" srcOrd="0" destOrd="0" presId="urn:microsoft.com/office/officeart/2005/8/layout/target1"/>
    <dgm:cxn modelId="{0A9D226E-E1CA-0E45-80C3-5A044C661354}" type="presOf" srcId="{1FE13C16-55AA-6A4A-923B-319F765E7F56}" destId="{9EB1B70B-F077-A04A-AB1F-AA33F7D4544A}" srcOrd="0" destOrd="0" presId="urn:microsoft.com/office/officeart/2005/8/layout/target1"/>
    <dgm:cxn modelId="{809FD36F-B96E-4545-853E-FB283A5764A2}" srcId="{39B04E54-20A8-DB4B-8D0B-C60CA7882960}" destId="{F9151AC9-6969-ED46-B42A-0C067DF47257}" srcOrd="0" destOrd="0" parTransId="{0B9FFF0E-3F95-2641-8F74-BF0851B4C027}" sibTransId="{F68EDACA-B6D9-324B-9C56-7F1F4295A703}"/>
    <dgm:cxn modelId="{2055BC8C-4645-D244-AD46-807764547B4E}" srcId="{39B04E54-20A8-DB4B-8D0B-C60CA7882960}" destId="{1FE13C16-55AA-6A4A-923B-319F765E7F56}" srcOrd="2" destOrd="0" parTransId="{E14D3265-E5EE-9648-8BC8-3F010A487577}" sibTransId="{5452C8E5-45CA-F24D-BB72-9A48C7AD8BBF}"/>
    <dgm:cxn modelId="{22175ABB-3322-6B47-84D0-95DE08D3863E}" type="presOf" srcId="{794CFDE7-9A55-3E4A-A080-914A338CDC01}" destId="{2788FE18-19DE-BF47-9F4F-6E6919FF8EDF}" srcOrd="0" destOrd="0" presId="urn:microsoft.com/office/officeart/2005/8/layout/target1"/>
    <dgm:cxn modelId="{75651EFD-EBDB-8D4A-B0BC-8ABA373D8988}" srcId="{39B04E54-20A8-DB4B-8D0B-C60CA7882960}" destId="{794CFDE7-9A55-3E4A-A080-914A338CDC01}" srcOrd="1" destOrd="0" parTransId="{1FB5CA19-2DD8-E449-9306-3BB5EAD63933}" sibTransId="{AA5466D9-0326-7441-A6CD-2CCDB5569156}"/>
    <dgm:cxn modelId="{3A34CFFF-EB6C-ED47-A783-3BED10CA9979}" type="presOf" srcId="{39B04E54-20A8-DB4B-8D0B-C60CA7882960}" destId="{42A94704-C8D2-7546-BF22-88574C5F7BBF}" srcOrd="0" destOrd="0" presId="urn:microsoft.com/office/officeart/2005/8/layout/target1"/>
    <dgm:cxn modelId="{CE10CDD0-B81A-D243-AFDD-1AC986B0BD90}" type="presParOf" srcId="{42A94704-C8D2-7546-BF22-88574C5F7BBF}" destId="{4C9ECE16-3620-C54F-8B91-529E91BCD52F}" srcOrd="0" destOrd="0" presId="urn:microsoft.com/office/officeart/2005/8/layout/target1"/>
    <dgm:cxn modelId="{A1258ACD-B8C1-8C4B-90C1-02004B626922}" type="presParOf" srcId="{42A94704-C8D2-7546-BF22-88574C5F7BBF}" destId="{D5B7FAC5-961F-9048-AAEB-D0D99214CD22}" srcOrd="1" destOrd="0" presId="urn:microsoft.com/office/officeart/2005/8/layout/target1"/>
    <dgm:cxn modelId="{218085AF-7915-6C42-8A44-DF5F22D5980A}" type="presParOf" srcId="{42A94704-C8D2-7546-BF22-88574C5F7BBF}" destId="{20EE0807-D577-9F41-9271-4F65EB89AFEA}" srcOrd="2" destOrd="0" presId="urn:microsoft.com/office/officeart/2005/8/layout/target1"/>
    <dgm:cxn modelId="{CB924464-C700-DF41-A7C7-B90883C94752}" type="presParOf" srcId="{42A94704-C8D2-7546-BF22-88574C5F7BBF}" destId="{FBCC8E70-E6BC-A54C-AC03-EFF63679985F}" srcOrd="3" destOrd="0" presId="urn:microsoft.com/office/officeart/2005/8/layout/target1"/>
    <dgm:cxn modelId="{4CB44E6A-0267-8441-9425-1CCC6D1931B7}" type="presParOf" srcId="{42A94704-C8D2-7546-BF22-88574C5F7BBF}" destId="{20D88324-AFDC-DA46-832E-1AAA3DA915ED}" srcOrd="4" destOrd="0" presId="urn:microsoft.com/office/officeart/2005/8/layout/target1"/>
    <dgm:cxn modelId="{CFA17F3A-5856-234D-8A40-03C5FA347F51}" type="presParOf" srcId="{42A94704-C8D2-7546-BF22-88574C5F7BBF}" destId="{2788FE18-19DE-BF47-9F4F-6E6919FF8EDF}" srcOrd="5" destOrd="0" presId="urn:microsoft.com/office/officeart/2005/8/layout/target1"/>
    <dgm:cxn modelId="{1772D2FB-8F89-DA47-ACF0-00DE08FDBD0E}" type="presParOf" srcId="{42A94704-C8D2-7546-BF22-88574C5F7BBF}" destId="{5D9EC14A-9E65-C342-842D-EF23E5D422BF}" srcOrd="6" destOrd="0" presId="urn:microsoft.com/office/officeart/2005/8/layout/target1"/>
    <dgm:cxn modelId="{5E1E5AC4-CD70-1044-BBCE-D0229E5C6C0D}" type="presParOf" srcId="{42A94704-C8D2-7546-BF22-88574C5F7BBF}" destId="{F647928A-3A49-EF47-B001-B49E43678870}" srcOrd="7" destOrd="0" presId="urn:microsoft.com/office/officeart/2005/8/layout/target1"/>
    <dgm:cxn modelId="{F104BA25-B7B9-974A-B585-496B3DB30446}" type="presParOf" srcId="{42A94704-C8D2-7546-BF22-88574C5F7BBF}" destId="{F3B80CC3-D203-4C4E-ADA1-BE9094590045}" srcOrd="8" destOrd="0" presId="urn:microsoft.com/office/officeart/2005/8/layout/target1"/>
    <dgm:cxn modelId="{5A730F5B-4A8E-E947-81C3-FDED966D4999}" type="presParOf" srcId="{42A94704-C8D2-7546-BF22-88574C5F7BBF}" destId="{9EB1B70B-F077-A04A-AB1F-AA33F7D4544A}" srcOrd="9" destOrd="0" presId="urn:microsoft.com/office/officeart/2005/8/layout/target1"/>
    <dgm:cxn modelId="{853C2518-B583-A944-8FF9-C3E7006BBDAB}" type="presParOf" srcId="{42A94704-C8D2-7546-BF22-88574C5F7BBF}" destId="{D62FD3AA-8AA5-D54C-80A6-59C41D3D2FC9}" srcOrd="10" destOrd="0" presId="urn:microsoft.com/office/officeart/2005/8/layout/target1"/>
    <dgm:cxn modelId="{0CDFFDE1-9BA0-3A46-9168-CA9DAD6FFF59}" type="presParOf" srcId="{42A94704-C8D2-7546-BF22-88574C5F7BBF}" destId="{9359571B-A95C-A641-9812-55351505235D}" srcOrd="11" destOrd="0" presId="urn:microsoft.com/office/officeart/2005/8/layout/target1"/>
  </dgm:cxnLst>
  <dgm:bg/>
  <dgm:whole/>
  <dgm:extLst>
    <a:ext uri="http://schemas.microsoft.com/office/drawing/2008/diagram">
      <dsp:dataModelExt xmlns:dsp="http://schemas.microsoft.com/office/drawing/2008/diagram" relId="rId1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70EB57-43F3-1844-8D71-FEDE9E6D6FEB}">
      <dsp:nvSpPr>
        <dsp:cNvPr id="0" name=""/>
        <dsp:cNvSpPr/>
      </dsp:nvSpPr>
      <dsp:spPr>
        <a:xfrm>
          <a:off x="0" y="743900"/>
          <a:ext cx="1541602" cy="616640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Run Test Script</a:t>
          </a:r>
        </a:p>
      </dsp:txBody>
      <dsp:txXfrm>
        <a:off x="0" y="743900"/>
        <a:ext cx="1387442" cy="616640"/>
      </dsp:txXfrm>
    </dsp:sp>
    <dsp:sp modelId="{5C86FFD8-4839-AF46-9A18-3DE569920172}">
      <dsp:nvSpPr>
        <dsp:cNvPr id="0" name=""/>
        <dsp:cNvSpPr/>
      </dsp:nvSpPr>
      <dsp:spPr>
        <a:xfrm>
          <a:off x="1229146" y="756325"/>
          <a:ext cx="1541602" cy="61664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Create Temporary Resources</a:t>
          </a:r>
        </a:p>
      </dsp:txBody>
      <dsp:txXfrm>
        <a:off x="1537466" y="756325"/>
        <a:ext cx="924962" cy="616640"/>
      </dsp:txXfrm>
    </dsp:sp>
    <dsp:sp modelId="{6BB8BE1C-F5AB-1B48-B324-20A94C7D1AAD}">
      <dsp:nvSpPr>
        <dsp:cNvPr id="0" name=""/>
        <dsp:cNvSpPr/>
      </dsp:nvSpPr>
      <dsp:spPr>
        <a:xfrm>
          <a:off x="2470089" y="752823"/>
          <a:ext cx="1541602" cy="61664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Run Test on Temporary Stack</a:t>
          </a:r>
        </a:p>
      </dsp:txBody>
      <dsp:txXfrm>
        <a:off x="2778409" y="752823"/>
        <a:ext cx="924962" cy="61664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B80CC3-D203-4C4E-ADA1-BE9094590045}">
      <dsp:nvSpPr>
        <dsp:cNvPr id="0" name=""/>
        <dsp:cNvSpPr/>
      </dsp:nvSpPr>
      <dsp:spPr>
        <a:xfrm>
          <a:off x="175661" y="343654"/>
          <a:ext cx="1030962" cy="103096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D88324-AFDC-DA46-832E-1AAA3DA915ED}">
      <dsp:nvSpPr>
        <dsp:cNvPr id="0" name=""/>
        <dsp:cNvSpPr/>
      </dsp:nvSpPr>
      <dsp:spPr>
        <a:xfrm>
          <a:off x="381853" y="549846"/>
          <a:ext cx="618577" cy="61857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C9ECE16-3620-C54F-8B91-529E91BCD52F}">
      <dsp:nvSpPr>
        <dsp:cNvPr id="0" name=""/>
        <dsp:cNvSpPr/>
      </dsp:nvSpPr>
      <dsp:spPr>
        <a:xfrm>
          <a:off x="588046" y="756039"/>
          <a:ext cx="206192" cy="20619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B7FAC5-961F-9048-AAEB-D0D99214CD22}">
      <dsp:nvSpPr>
        <dsp:cNvPr id="0" name=""/>
        <dsp:cNvSpPr/>
      </dsp:nvSpPr>
      <dsp:spPr>
        <a:xfrm>
          <a:off x="1171008" y="143823"/>
          <a:ext cx="959419" cy="3006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12700" rIns="12700" bIns="1270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rgbClr val="000000"/>
              </a:solidFill>
            </a:rPr>
            <a:t>User Alerts</a:t>
          </a:r>
        </a:p>
      </dsp:txBody>
      <dsp:txXfrm>
        <a:off x="1171008" y="143823"/>
        <a:ext cx="959419" cy="300697"/>
      </dsp:txXfrm>
    </dsp:sp>
    <dsp:sp modelId="{20EE0807-D577-9F41-9271-4F65EB89AFEA}">
      <dsp:nvSpPr>
        <dsp:cNvPr id="0" name=""/>
        <dsp:cNvSpPr/>
      </dsp:nvSpPr>
      <dsp:spPr>
        <a:xfrm>
          <a:off x="1249580" y="150348"/>
          <a:ext cx="12887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BCC8E70-E6BC-A54C-AC03-EFF63679985F}">
      <dsp:nvSpPr>
        <dsp:cNvPr id="0" name=""/>
        <dsp:cNvSpPr/>
      </dsp:nvSpPr>
      <dsp:spPr>
        <a:xfrm rot="5400000">
          <a:off x="615796" y="225866"/>
          <a:ext cx="708615" cy="557922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788FE18-19DE-BF47-9F4F-6E6919FF8EDF}">
      <dsp:nvSpPr>
        <dsp:cNvPr id="0" name=""/>
        <dsp:cNvSpPr/>
      </dsp:nvSpPr>
      <dsp:spPr>
        <a:xfrm>
          <a:off x="1204249" y="432454"/>
          <a:ext cx="1215206" cy="3006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12700" rIns="12700" bIns="1270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rgbClr val="000000"/>
              </a:solidFill>
            </a:rPr>
            <a:t>App Alerts</a:t>
          </a:r>
        </a:p>
      </dsp:txBody>
      <dsp:txXfrm>
        <a:off x="1204249" y="432454"/>
        <a:ext cx="1215206" cy="300697"/>
      </dsp:txXfrm>
    </dsp:sp>
    <dsp:sp modelId="{5D9EC14A-9E65-C342-842D-EF23E5D422BF}">
      <dsp:nvSpPr>
        <dsp:cNvPr id="0" name=""/>
        <dsp:cNvSpPr/>
      </dsp:nvSpPr>
      <dsp:spPr>
        <a:xfrm>
          <a:off x="1261377" y="439248"/>
          <a:ext cx="12887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647928A-3A49-EF47-B001-B49E43678870}">
      <dsp:nvSpPr>
        <dsp:cNvPr id="0" name=""/>
        <dsp:cNvSpPr/>
      </dsp:nvSpPr>
      <dsp:spPr>
        <a:xfrm rot="5400000">
          <a:off x="785591" y="498284"/>
          <a:ext cx="552183" cy="410151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EB1B70B-F077-A04A-AB1F-AA33F7D4544A}">
      <dsp:nvSpPr>
        <dsp:cNvPr id="0" name=""/>
        <dsp:cNvSpPr/>
      </dsp:nvSpPr>
      <dsp:spPr>
        <a:xfrm>
          <a:off x="1255655" y="721818"/>
          <a:ext cx="1137270" cy="3006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12700" rIns="12700" bIns="1270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rgbClr val="000000"/>
              </a:solidFill>
            </a:rPr>
            <a:t>Network Alerts</a:t>
          </a:r>
        </a:p>
      </dsp:txBody>
      <dsp:txXfrm>
        <a:off x="1255655" y="721818"/>
        <a:ext cx="1137270" cy="300697"/>
      </dsp:txXfrm>
    </dsp:sp>
    <dsp:sp modelId="{D62FD3AA-8AA5-D54C-80A6-59C41D3D2FC9}">
      <dsp:nvSpPr>
        <dsp:cNvPr id="0" name=""/>
        <dsp:cNvSpPr/>
      </dsp:nvSpPr>
      <dsp:spPr>
        <a:xfrm>
          <a:off x="1249580" y="751743"/>
          <a:ext cx="12887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359571B-A95C-A641-9812-55351505235D}">
      <dsp:nvSpPr>
        <dsp:cNvPr id="0" name=""/>
        <dsp:cNvSpPr/>
      </dsp:nvSpPr>
      <dsp:spPr>
        <a:xfrm rot="5400000">
          <a:off x="920188" y="817639"/>
          <a:ext cx="394515" cy="26238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target1">
  <dgm:title val=""/>
  <dgm:desc val=""/>
  <dgm:catLst>
    <dgm:cat type="relationship" pri="25000"/>
    <dgm:cat type="convert" pri="2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hoose name="Name2">
          <dgm:if name="Name3" axis="ch" ptType="node" func="cnt" op="equ" val="0">
            <dgm:constrLst/>
          </dgm:if>
          <dgm:if name="Name4" axis="ch" ptType="node" func="cnt" op="equ" val="1">
            <dgm:constrLst>
              <dgm:constr type="primFontSz" for="des" ptType="node" op="equ" val="65"/>
              <dgm:constr type="w" for="ch" forName="circle1" refType="w" fact="0.6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3125"/>
              <dgm:constr type="r" for="ch" forName="text1" refType="w"/>
              <dgm:constr type="t" for="ch" forName="text1"/>
              <dgm:constr type="l" for="ch" forName="line1" refType="w" fact="0.625"/>
              <dgm:constr type="ctrY" for="ch" forName="line1" refType="ctrY" refFor="ch" refForName="text1"/>
              <dgm:constr type="r" for="ch" forName="line1" refType="l" refFor="ch" refForName="text1"/>
              <dgm:constr type="h" for="ch" forName="line1"/>
              <dgm:constr type="l" for="ch" forName="d1" refType="w" fact="0.3"/>
              <dgm:constr type="b" for="ch" forName="d1" refType="h" fact="0.625"/>
              <dgm:constr type="w" for="ch" forName="d1" refType="w" fact="0.32475"/>
              <dgm:constr type="h" for="ch" forName="d1" refType="h" fact="0.469"/>
            </dgm:constrLst>
          </dgm:if>
          <dgm:if name="Name5" axis="ch" ptType="node" func="cnt" op="equ" val="2">
            <dgm:constrLst>
              <dgm:constr type="primFontSz" for="des" ptType="node" op="equ" val="65"/>
              <dgm:constr type="w" for="ch" forName="circle1" refType="w" fact="0.2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3125"/>
              <dgm:constr type="r" for="ch" forName="text1" refType="w"/>
              <dgm:constr type="t" for="ch" forName="text1"/>
              <dgm:constr type="l" for="ch" forName="line1" refType="w" fact="0.625"/>
              <dgm:constr type="ctrY" for="ch" forName="line1" refType="ctrY" refFor="ch" refForName="text1"/>
              <dgm:constr type="w" for="ch" forName="line1" refType="w" fact="0.075"/>
              <dgm:constr type="h" for="ch" forName="line1"/>
              <dgm:constr type="l" for="ch" forName="d1" refType="w" fact="0.3"/>
              <dgm:constr type="b" for="ch" forName="d1" refType="h" fact="0.625"/>
              <dgm:constr type="w" for="ch" forName="d1" refType="w" fact="0.32475"/>
              <dgm:constr type="h" for="ch" forName="d1" refType="h" fact="0.469"/>
              <dgm:constr type="w" for="ch" forName="circle2" refType="w" fact="0.6"/>
              <dgm:constr type="h" for="ch" forName="circle2" refType="w" refFor="ch" refForName="circle2"/>
              <dgm:constr type="ctrX" for="ch" forName="circle2" refType="w" fact="0.3"/>
              <dgm:constr type="ctrY" for="ch" forName="circle2" refType="h" fact="0.625"/>
              <dgm:constr type="w" for="ch" forName="text2" refType="w" fact="0.3"/>
              <dgm:constr type="h" for="ch" forName="text2" refType="h" fact="0.3125"/>
              <dgm:constr type="r" for="ch" forName="text2" refType="w"/>
              <dgm:constr type="t" for="ch" forName="text2" refType="b" refFor="ch" refForName="text1"/>
              <dgm:constr type="l" for="ch" forName="line2" refType="w" fact="0.625"/>
              <dgm:constr type="ctrY" for="ch" forName="line2" refType="ctrY" refFor="ch" refForName="text2"/>
              <dgm:constr type="w" for="ch" forName="line2" refType="w" fact="0.075"/>
              <dgm:constr type="h" for="ch" forName="line2"/>
              <dgm:constr type="l" for="ch" forName="d2" refType="w" fact="0.44325"/>
              <dgm:constr type="b" for="ch" forName="d2" refType="h" fact="0.7975"/>
              <dgm:constr type="w" for="ch" forName="d2" refType="w" fact="0.1815"/>
              <dgm:constr type="h" for="ch" forName="d2" refType="h" fact="0.3283"/>
            </dgm:constrLst>
          </dgm:if>
          <dgm:if name="Name6" axis="ch" ptType="node" func="cnt" op="equ" val="3">
            <dgm:constrLst>
              <dgm:constr type="primFontSz" for="des" ptType="node" op="equ" val="65"/>
              <dgm:constr type="w" for="ch" forName="circle1" refType="w" fact="0.12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21875"/>
              <dgm:constr type="r" for="ch" forName="text1" refType="w"/>
              <dgm:constr type="t" for="ch" forName="text1"/>
              <dgm:constr type="l" for="ch" forName="line1" refType="w" fact="0.625"/>
              <dgm:constr type="ctrY" for="ch" forName="line1" refType="ctrY" refFor="ch" refForName="text1"/>
              <dgm:constr type="w" for="ch" forName="line1" refType="w" fact="0.075"/>
              <dgm:constr type="h" for="ch" forName="line1"/>
              <dgm:constr type="l" for="ch" forName="d1" refType="w" fact="0.3"/>
              <dgm:constr type="b" for="ch" forName="d1" refType="h" fact="0.625"/>
              <dgm:constr type="w" for="ch" forName="d1" refType="w" fact="0.3247"/>
              <dgm:constr type="h" for="ch" forName="d1" refType="h" fact="0.5155"/>
              <dgm:constr type="w" for="ch" forName="circle2" refType="w" fact="0.36"/>
              <dgm:constr type="h" for="ch" forName="circle2" refType="w" refFor="ch" refForName="circle2"/>
              <dgm:constr type="ctrX" for="ch" forName="circle2" refType="w" fact="0.3"/>
              <dgm:constr type="ctrY" for="ch" forName="circle2" refType="h" fact="0.625"/>
              <dgm:constr type="w" for="ch" forName="text2" refType="w" fact="0.3"/>
              <dgm:constr type="h" for="ch" forName="text2" refType="h" fact="0.21875"/>
              <dgm:constr type="r" for="ch" forName="text2" refType="w"/>
              <dgm:constr type="t" for="ch" forName="text2" refType="b" refFor="ch" refForName="text1"/>
              <dgm:constr type="l" for="ch" forName="line2" refType="w" fact="0.625"/>
              <dgm:constr type="ctrY" for="ch" forName="line2" refType="ctrY" refFor="ch" refForName="text2"/>
              <dgm:constr type="w" for="ch" forName="line2" refType="w" fact="0.075"/>
              <dgm:constr type="h" for="ch" forName="line2"/>
              <dgm:constr type="l" for="ch" forName="d2" refType="w" fact="0.386"/>
              <dgm:constr type="b" for="ch" forName="d2" refType="h" fact="0.72969"/>
              <dgm:constr type="w" for="ch" forName="d2" refType="w" fact="0.2387"/>
              <dgm:constr type="h" for="ch" forName="d2" refType="h" fact="0.4017"/>
              <dgm:constr type="w" for="ch" forName="circle3" refType="w" fact="0.6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21875"/>
              <dgm:constr type="r" for="ch" forName="text3" refType="w"/>
              <dgm:constr type="t" for="ch" forName="text3" refType="b" refFor="ch" refForName="text2"/>
              <dgm:constr type="l" for="ch" forName="line3" refType="w" fact="0.625"/>
              <dgm:constr type="ctrY" for="ch" forName="line3" refType="ctrY" refFor="ch" refForName="text3"/>
              <dgm:constr type="w" for="ch" forName="line3" refType="w" fact="0.075"/>
              <dgm:constr type="h" for="ch" forName="line3"/>
              <dgm:constr type="l" for="ch" forName="d3" refType="w" fact="0.47175"/>
              <dgm:constr type="b" for="ch" forName="d3" refType="h" fact="0.83375"/>
              <dgm:constr type="w" for="ch" forName="d3" refType="w" fact="0.1527"/>
              <dgm:constr type="h" for="ch" forName="d3" refType="h" fact="0.287"/>
            </dgm:constrLst>
          </dgm:if>
          <dgm:if name="Name7" axis="ch" ptType="node" func="cnt" op="equ" val="4">
            <dgm:constrLst>
              <dgm:constr type="primFontSz" for="des" ptType="node" op="equ" val="65"/>
              <dgm:constr type="w" for="ch" forName="circle1" refType="w" fact="0.0857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17938"/>
              <dgm:constr type="r" for="ch" forName="text1" refType="w"/>
              <dgm:constr type="t" for="ch" forName="text1"/>
              <dgm:constr type="l" for="ch" forName="line1" refType="w" fact="0.625"/>
              <dgm:constr type="ctrY" for="ch" forName="line1" refType="ctrY" refFor="ch" refForName="text1"/>
              <dgm:constr type="w" for="ch" forName="line1" refType="w" fact="0.075"/>
              <dgm:constr type="h" for="ch" forName="line1"/>
              <dgm:constr type="l" for="ch" forName="d1" refType="w" fact="0.295"/>
              <dgm:constr type="b" for="ch" forName="d1" refType="h" fact="0.62"/>
              <dgm:constr type="w" for="ch" forName="d1" refType="w" fact="0.33"/>
              <dgm:constr type="h" for="ch" forName="d1" refType="h" fact="0.53"/>
              <dgm:constr type="w" for="ch" forName="circle2" refType="w" fact="0.2571"/>
              <dgm:constr type="h" for="ch" forName="circle2" refType="w" refFor="ch" refForName="circle2"/>
              <dgm:constr type="ctrX" for="ch" forName="circle2" refType="w" fact="0.3"/>
              <dgm:constr type="ctrY" for="ch" forName="circle2" refType="h" fact="0.625"/>
              <dgm:constr type="w" for="ch" forName="text2" refType="w" fact="0.3"/>
              <dgm:constr type="h" for="ch" forName="text2" refType="h" fact="0.17938"/>
              <dgm:constr type="r" for="ch" forName="text2" refType="w"/>
              <dgm:constr type="t" for="ch" forName="text2" refType="b" refFor="ch" refForName="text1"/>
              <dgm:constr type="l" for="ch" forName="line2" refType="w" fact="0.625"/>
              <dgm:constr type="ctrY" for="ch" forName="line2" refType="ctrY" refFor="ch" refForName="text2"/>
              <dgm:constr type="w" for="ch" forName="line2" refType="w" fact="0.075"/>
              <dgm:constr type="h" for="ch" forName="line2"/>
              <dgm:constr type="l" for="ch" forName="d2" refType="w" fact="0.36625"/>
              <dgm:constr type="b" for="ch" forName="d2" refType="h" fact="0.70438"/>
              <dgm:constr type="w" for="ch" forName="d2" refType="w" fact="0.2585"/>
              <dgm:constr type="h" for="ch" forName="d2" refType="h" fact="0.43525"/>
              <dgm:constr type="w" for="ch" forName="circle3" refType="w" fact="0.4285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17938"/>
              <dgm:constr type="r" for="ch" forName="text3" refType="w"/>
              <dgm:constr type="t" for="ch" forName="text3" refType="b" refFor="ch" refForName="text2"/>
              <dgm:constr type="l" for="ch" forName="line3" refType="w" fact="0.625"/>
              <dgm:constr type="ctrY" for="ch" forName="line3" refType="ctrY" refFor="ch" refForName="text3"/>
              <dgm:constr type="w" for="ch" forName="line3" refType="w" fact="0.075"/>
              <dgm:constr type="h" for="ch" forName="line3"/>
              <dgm:constr type="l" for="ch" forName="d3" refType="w" fact="0.4255"/>
              <dgm:constr type="b" for="ch" forName="d3" refType="h" fact="0.78031"/>
              <dgm:constr type="w" for="ch" forName="d3" refType="w" fact="0.1995"/>
              <dgm:constr type="h" for="ch" forName="d3" refType="h" fact="0.332"/>
              <dgm:constr type="w" for="ch" forName="circle4" refType="w" fact="0.6"/>
              <dgm:constr type="h" for="ch" forName="circle4" refType="w" refFor="ch" refForName="circle4"/>
              <dgm:constr type="ctrX" for="ch" forName="circle4" refType="ctrX" refFor="ch" refForName="circle1"/>
              <dgm:constr type="ctrY" for="ch" forName="circle4" refType="ctrY" refFor="ch" refForName="circle1"/>
              <dgm:constr type="w" for="ch" forName="text4" refType="w" fact="0.3"/>
              <dgm:constr type="h" for="ch" forName="text4" refType="h" fact="0.17938"/>
              <dgm:constr type="r" for="ch" forName="text4" refType="w"/>
              <dgm:constr type="t" for="ch" forName="text4" refType="b" refFor="ch" refForName="text3"/>
              <dgm:constr type="l" for="ch" forName="line4" refType="w" fact="0.625"/>
              <dgm:constr type="ctrY" for="ch" forName="line4" refType="ctrY" refFor="ch" refForName="text4"/>
              <dgm:constr type="w" for="ch" forName="line4" refType="w" fact="0.075"/>
              <dgm:constr type="h" for="ch" forName="line4"/>
              <dgm:constr type="l" for="ch" forName="d4" refType="w" fact="0.48525"/>
              <dgm:constr type="b" for="ch" forName="d4" refType="h" fact="0.85594"/>
              <dgm:constr type="w" for="ch" forName="d4" refType="w" fact="0.1394"/>
              <dgm:constr type="h" for="ch" forName="d4" refType="h" fact="0.2282"/>
            </dgm:constrLst>
          </dgm:if>
          <dgm:if name="Name8" axis="ch" ptType="node" func="cnt" op="gte" val="5">
            <dgm:constrLst>
              <dgm:constr type="primFontSz" for="des" ptType="node" op="equ" val="65"/>
              <dgm:constr type="w" for="ch" forName="circle1" refType="w" fact="0.0667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1324"/>
              <dgm:constr type="r" for="ch" forName="text1" refType="w"/>
              <dgm:constr type="ctrY" for="ch" forName="text1" refType="h" fact="0.13"/>
              <dgm:constr type="l" for="ch" forName="line1" refType="w" fact="0.625"/>
              <dgm:constr type="ctrY" for="ch" forName="line1" refType="ctrY" refFor="ch" refForName="text1"/>
              <dgm:constr type="w" for="ch" forName="line1" refType="w" fact="0.075"/>
              <dgm:constr type="h" for="ch" forName="line1"/>
              <dgm:constr type="l" for="ch" forName="d1" refType="w" fact="0.3"/>
              <dgm:constr type="b" for="ch" forName="d1" refType="h" fact="0.625"/>
              <dgm:constr type="w" for="ch" forName="d1" refType="w" fact="0.3245"/>
              <dgm:constr type="h" for="ch" forName="d1" refType="h" fact="0.495"/>
              <dgm:constr type="w" for="ch" forName="circle2" refType="w" fact="0.2"/>
              <dgm:constr type="h" for="ch" forName="circle2" refType="w" refFor="ch" refForName="circle2"/>
              <dgm:constr type="ctrX" for="ch" forName="circle2" refType="w" fact="0.3"/>
              <dgm:constr type="ctrY" for="ch" forName="circle2" refType="h" fact="0.625"/>
              <dgm:constr type="w" for="ch" forName="text2" refType="w" fact="0.3"/>
              <dgm:constr type="h" for="ch" forName="text2" refType="h" fact="0.1324"/>
              <dgm:constr type="r" for="ch" forName="text2" refType="w"/>
              <dgm:constr type="ctrY" for="ch" forName="text2" refType="h" fact="0.27"/>
              <dgm:constr type="l" for="ch" forName="line2" refType="w" fact="0.625"/>
              <dgm:constr type="ctrY" for="ch" forName="line2" refType="ctrY" refFor="ch" refForName="text2"/>
              <dgm:constr type="w" for="ch" forName="line2" refType="w" fact="0.075"/>
              <dgm:constr type="h" for="ch" forName="line2"/>
              <dgm:constr type="l" for="ch" forName="d2" refType="w" fact="0.3498"/>
              <dgm:constr type="b" for="ch" forName="d2" refType="h" fact="0.682"/>
              <dgm:constr type="w" for="ch" forName="d2" refType="w" fact="0.275"/>
              <dgm:constr type="h" for="ch" forName="d2" refType="h" fact="0.41215"/>
              <dgm:constr type="w" for="ch" forName="circle3" refType="w" fact="0.3334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1324"/>
              <dgm:constr type="r" for="ch" forName="text3" refType="w"/>
              <dgm:constr type="ctrY" for="ch" forName="text3" refType="h" fact="0.41"/>
              <dgm:constr type="l" for="ch" forName="line3" refType="w" fact="0.625"/>
              <dgm:constr type="ctrY" for="ch" forName="line3" refType="ctrY" refFor="ch" refForName="text3"/>
              <dgm:constr type="w" for="ch" forName="line3" refType="w" fact="0.075"/>
              <dgm:constr type="h" for="ch" forName="line3"/>
              <dgm:constr type="l" for="ch" forName="d3" refType="w" fact="0.394"/>
              <dgm:constr type="b" for="ch" forName="d3" refType="h" fact="0.735"/>
              <dgm:constr type="w" for="ch" forName="d3" refType="w" fact="0.231"/>
              <dgm:constr type="h" for="ch" forName="d3" refType="h" fact="0.325"/>
              <dgm:constr type="w" for="ch" forName="circle4" refType="w" fact="0.4667"/>
              <dgm:constr type="h" for="ch" forName="circle4" refType="w" refFor="ch" refForName="circle4"/>
              <dgm:constr type="ctrX" for="ch" forName="circle4" refType="ctrX" refFor="ch" refForName="circle1"/>
              <dgm:constr type="ctrY" for="ch" forName="circle4" refType="ctrY" refFor="ch" refForName="circle1"/>
              <dgm:constr type="w" for="ch" forName="text4" refType="w" fact="0.3"/>
              <dgm:constr type="h" for="ch" forName="text4" refType="h" fact="0.1324"/>
              <dgm:constr type="r" for="ch" forName="text4" refType="w"/>
              <dgm:constr type="ctrY" for="ch" forName="text4" refType="h" fact="0.547"/>
              <dgm:constr type="l" for="ch" forName="line4" refType="w" fact="0.625"/>
              <dgm:constr type="ctrY" for="ch" forName="line4" refType="ctrY" refFor="ch" refForName="text4"/>
              <dgm:constr type="w" for="ch" forName="line4" refType="w" fact="0.075"/>
              <dgm:constr type="h" for="ch" forName="line4"/>
              <dgm:constr type="l" for="ch" forName="d4" refType="w" fact="0.446"/>
              <dgm:constr type="b" for="ch" forName="d4" refType="h" fact="0.795"/>
              <dgm:constr type="w" for="ch" forName="d4" refType="w" fact="0.179"/>
              <dgm:constr type="h" for="ch" forName="d4" refType="h" fact="0.248"/>
              <dgm:constr type="w" for="ch" forName="circle5" refType="w" fact="0.6"/>
              <dgm:constr type="h" for="ch" forName="circle5" refType="w" refFor="ch" refForName="circle5"/>
              <dgm:constr type="ctrX" for="ch" forName="circle5" refType="ctrX" refFor="ch" refForName="circle1"/>
              <dgm:constr type="ctrY" for="ch" forName="circle5" refType="ctrY" refFor="ch" refForName="circle1"/>
              <dgm:constr type="w" for="ch" forName="text5" refType="w" fact="0.3"/>
              <dgm:constr type="h" for="ch" forName="text5" refType="h" fact="0.1324"/>
              <dgm:constr type="r" for="ch" forName="text5" refType="w"/>
              <dgm:constr type="ctrY" for="ch" forName="text5" refType="h" fact="0.68"/>
              <dgm:constr type="l" for="ch" forName="line5" refType="w" fact="0.625"/>
              <dgm:constr type="ctrY" for="ch" forName="line5" refType="ctrY" refFor="ch" refForName="text5"/>
              <dgm:constr type="w" for="ch" forName="line5" refType="w" fact="0.075"/>
              <dgm:constr type="h" for="ch" forName="line5"/>
              <dgm:constr type="l" for="ch" forName="d5" refType="w" fact="0.495"/>
              <dgm:constr type="b" for="ch" forName="d5" refType="h" fact="0.855"/>
              <dgm:constr type="w" for="ch" forName="d5" refType="w" fact="0.13"/>
              <dgm:constr type="h" for="ch" forName="d5" refType="h" fact="0.175"/>
            </dgm:constrLst>
          </dgm:if>
          <dgm:else name="Name9"/>
        </dgm:choose>
      </dgm:if>
      <dgm:else name="Name10">
        <dgm:choose name="Name11">
          <dgm:if name="Name12" axis="ch" ptType="node" func="cnt" op="equ" val="0">
            <dgm:constrLst/>
          </dgm:if>
          <dgm:if name="Name13" axis="ch" ptType="node" func="cnt" op="equ" val="1">
            <dgm:constrLst>
              <dgm:constr type="primFontSz" for="des" ptType="node" op="equ" val="65"/>
              <dgm:constr type="w" for="ch" forName="circle1" refType="w" fact="0.6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3125"/>
              <dgm:constr type="l" for="ch" forName="text1"/>
              <dgm:constr type="t" for="ch" forName="text1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"/>
              <dgm:constr type="b" for="ch" forName="d1" refType="h" fact="0.625"/>
              <dgm:constr type="w" for="ch" forName="d1" refType="w" fact="0.32475"/>
              <dgm:constr type="h" for="ch" forName="d1" refType="h" fact="0.469"/>
            </dgm:constrLst>
          </dgm:if>
          <dgm:if name="Name14" axis="ch" ptType="node" func="cnt" op="equ" val="2">
            <dgm:constrLst>
              <dgm:constr type="primFontSz" for="des" ptType="node" op="equ" val="65"/>
              <dgm:constr type="w" for="ch" forName="circle1" refType="w" fact="0.2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3125"/>
              <dgm:constr type="l" for="ch" forName="text1"/>
              <dgm:constr type="t" for="ch" forName="text1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"/>
              <dgm:constr type="b" for="ch" forName="d1" refType="h" fact="0.625"/>
              <dgm:constr type="w" for="ch" forName="d1" refType="w" fact="0.32475"/>
              <dgm:constr type="h" for="ch" forName="d1" refType="h" fact="0.469"/>
              <dgm:constr type="w" for="ch" forName="circle2" refType="w" fact="0.6"/>
              <dgm:constr type="h" for="ch" forName="circle2" refType="w" refFor="ch" refForName="circle2"/>
              <dgm:constr type="ctrX" for="ch" forName="circle2" refType="w" fact="0.7"/>
              <dgm:constr type="ctrY" for="ch" forName="circle2" refType="h" fact="0.625"/>
              <dgm:constr type="w" for="ch" forName="text2" refType="w" fact="0.3"/>
              <dgm:constr type="h" for="ch" forName="text2" refType="h" fact="0.3125"/>
              <dgm:constr type="l" for="ch" forName="text2"/>
              <dgm:constr type="t" for="ch" forName="text2" refType="b" refFor="ch" refForName="text1"/>
              <dgm:constr type="l" for="ch" forName="line2" refType="r" refFor="ch" refForName="text2"/>
              <dgm:constr type="ctrY" for="ch" forName="line2" refType="ctrY" refFor="ch" refForName="text2"/>
              <dgm:constr type="r" for="ch" forName="line2" refType="w" fact="0.375"/>
              <dgm:constr type="h" for="ch" forName="line2"/>
              <dgm:constr type="r" for="ch" forName="d2" refType="w" fact="0.55675"/>
              <dgm:constr type="b" for="ch" forName="d2" refType="h" fact="0.7975"/>
              <dgm:constr type="w" for="ch" forName="d2" refType="w" fact="0.1815"/>
              <dgm:constr type="h" for="ch" forName="d2" refType="h" fact="0.3283"/>
            </dgm:constrLst>
          </dgm:if>
          <dgm:if name="Name15" axis="ch" ptType="node" func="cnt" op="equ" val="3">
            <dgm:constrLst>
              <dgm:constr type="primFontSz" for="des" ptType="node" op="equ" val="65"/>
              <dgm:constr type="w" for="ch" forName="circle1" refType="w" fact="0.12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21875"/>
              <dgm:constr type="l" for="ch" forName="text1"/>
              <dgm:constr type="t" for="ch" forName="text1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"/>
              <dgm:constr type="b" for="ch" forName="d1" refType="h" fact="0.625"/>
              <dgm:constr type="w" for="ch" forName="d1" refType="w" fact="0.3247"/>
              <dgm:constr type="h" for="ch" forName="d1" refType="h" fact="0.5155"/>
              <dgm:constr type="w" for="ch" forName="circle2" refType="w" fact="0.36"/>
              <dgm:constr type="h" for="ch" forName="circle2" refType="w" refFor="ch" refForName="circle2"/>
              <dgm:constr type="ctrX" for="ch" forName="circle2" refType="w" fact="0.7"/>
              <dgm:constr type="ctrY" for="ch" forName="circle2" refType="h" fact="0.625"/>
              <dgm:constr type="w" for="ch" forName="text2" refType="w" fact="0.3"/>
              <dgm:constr type="h" for="ch" forName="text2" refType="h" fact="0.21875"/>
              <dgm:constr type="l" for="ch" forName="text2"/>
              <dgm:constr type="t" for="ch" forName="text2" refType="b" refFor="ch" refForName="text1"/>
              <dgm:constr type="l" for="ch" forName="line2" refType="r" refFor="ch" refForName="text2"/>
              <dgm:constr type="ctrY" for="ch" forName="line2" refType="ctrY" refFor="ch" refForName="text2"/>
              <dgm:constr type="r" for="ch" forName="line2" refType="w" fact="0.375"/>
              <dgm:constr type="h" for="ch" forName="line2"/>
              <dgm:constr type="r" for="ch" forName="d2" refType="w" fact="0.614"/>
              <dgm:constr type="b" for="ch" forName="d2" refType="h" fact="0.72969"/>
              <dgm:constr type="w" for="ch" forName="d2" refType="w" fact="0.2387"/>
              <dgm:constr type="h" for="ch" forName="d2" refType="h" fact="0.4017"/>
              <dgm:constr type="w" for="ch" forName="circle3" refType="w" fact="0.6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21875"/>
              <dgm:constr type="l" for="ch" forName="text3"/>
              <dgm:constr type="t" for="ch" forName="text3" refType="b" refFor="ch" refForName="text2"/>
              <dgm:constr type="l" for="ch" forName="line3" refType="r" refFor="ch" refForName="text3"/>
              <dgm:constr type="ctrY" for="ch" forName="line3" refType="ctrY" refFor="ch" refForName="text3"/>
              <dgm:constr type="r" for="ch" forName="line3" refType="w" fact="0.375"/>
              <dgm:constr type="h" for="ch" forName="line3"/>
              <dgm:constr type="r" for="ch" forName="d3" refType="w" fact="0.52825"/>
              <dgm:constr type="b" for="ch" forName="d3" refType="h" fact="0.83375"/>
              <dgm:constr type="w" for="ch" forName="d3" refType="w" fact="0.1527"/>
              <dgm:constr type="h" for="ch" forName="d3" refType="h" fact="0.287"/>
            </dgm:constrLst>
          </dgm:if>
          <dgm:if name="Name16" axis="ch" ptType="node" func="cnt" op="equ" val="4">
            <dgm:constrLst>
              <dgm:constr type="primFontSz" for="des" ptType="node" op="equ" val="65"/>
              <dgm:constr type="w" for="ch" forName="circle1" refType="w" fact="0.0857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17938"/>
              <dgm:constr type="l" for="ch" forName="text1"/>
              <dgm:constr type="t" for="ch" forName="text1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05"/>
              <dgm:constr type="b" for="ch" forName="d1" refType="h" fact="0.62"/>
              <dgm:constr type="w" for="ch" forName="d1" refType="w" fact="0.33"/>
              <dgm:constr type="h" for="ch" forName="d1" refType="h" fact="0.53"/>
              <dgm:constr type="w" for="ch" forName="circle2" refType="w" fact="0.2571"/>
              <dgm:constr type="h" for="ch" forName="circle2" refType="w" refFor="ch" refForName="circle2"/>
              <dgm:constr type="ctrX" for="ch" forName="circle2" refType="w" fact="0.7"/>
              <dgm:constr type="ctrY" for="ch" forName="circle2" refType="h" fact="0.625"/>
              <dgm:constr type="w" for="ch" forName="text2" refType="w" fact="0.3"/>
              <dgm:constr type="h" for="ch" forName="text2" refType="h" fact="0.17938"/>
              <dgm:constr type="l" for="ch" forName="text2"/>
              <dgm:constr type="t" for="ch" forName="text2" refType="b" refFor="ch" refForName="text1"/>
              <dgm:constr type="l" for="ch" forName="line2" refType="r" refFor="ch" refForName="text2"/>
              <dgm:constr type="ctrY" for="ch" forName="line2" refType="ctrY" refFor="ch" refForName="text2"/>
              <dgm:constr type="r" for="ch" forName="line2" refType="w" fact="0.375"/>
              <dgm:constr type="h" for="ch" forName="line2"/>
              <dgm:constr type="r" for="ch" forName="d2" refType="w" fact="0.63375"/>
              <dgm:constr type="b" for="ch" forName="d2" refType="h" fact="0.70438"/>
              <dgm:constr type="w" for="ch" forName="d2" refType="w" fact="0.2585"/>
              <dgm:constr type="h" for="ch" forName="d2" refType="h" fact="0.43525"/>
              <dgm:constr type="w" for="ch" forName="circle3" refType="w" fact="0.4285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17938"/>
              <dgm:constr type="l" for="ch" forName="text3"/>
              <dgm:constr type="t" for="ch" forName="text3" refType="b" refFor="ch" refForName="text2"/>
              <dgm:constr type="l" for="ch" forName="line3" refType="r" refFor="ch" refForName="text3"/>
              <dgm:constr type="ctrY" for="ch" forName="line3" refType="ctrY" refFor="ch" refForName="text3"/>
              <dgm:constr type="r" for="ch" forName="line3" refType="w" fact="0.375"/>
              <dgm:constr type="h" for="ch" forName="line3"/>
              <dgm:constr type="r" for="ch" forName="d3" refType="w" fact="0.5745"/>
              <dgm:constr type="b" for="ch" forName="d3" refType="h" fact="0.78031"/>
              <dgm:constr type="w" for="ch" forName="d3" refType="w" fact="0.1995"/>
              <dgm:constr type="h" for="ch" forName="d3" refType="h" fact="0.332"/>
              <dgm:constr type="w" for="ch" forName="circle4" refType="w" fact="0.6"/>
              <dgm:constr type="h" for="ch" forName="circle4" refType="w" refFor="ch" refForName="circle4"/>
              <dgm:constr type="ctrX" for="ch" forName="circle4" refType="ctrX" refFor="ch" refForName="circle1"/>
              <dgm:constr type="ctrY" for="ch" forName="circle4" refType="ctrY" refFor="ch" refForName="circle1"/>
              <dgm:constr type="w" for="ch" forName="text4" refType="w" fact="0.3"/>
              <dgm:constr type="h" for="ch" forName="text4" refType="h" fact="0.17938"/>
              <dgm:constr type="l" for="ch" forName="text4"/>
              <dgm:constr type="t" for="ch" forName="text4" refType="b" refFor="ch" refForName="text3"/>
              <dgm:constr type="l" for="ch" forName="line4" refType="r" refFor="ch" refForName="text4"/>
              <dgm:constr type="ctrY" for="ch" forName="line4" refType="ctrY" refFor="ch" refForName="text4"/>
              <dgm:constr type="r" for="ch" forName="line4" refType="w" fact="0.375"/>
              <dgm:constr type="h" for="ch" forName="line4"/>
              <dgm:constr type="r" for="ch" forName="d4" refType="w" fact="0.51475"/>
              <dgm:constr type="b" for="ch" forName="d4" refType="h" fact="0.85594"/>
              <dgm:constr type="w" for="ch" forName="d4" refType="w" fact="0.1394"/>
              <dgm:constr type="h" for="ch" forName="d4" refType="h" fact="0.2282"/>
            </dgm:constrLst>
          </dgm:if>
          <dgm:if name="Name17" axis="ch" ptType="node" func="cnt" op="gte" val="5">
            <dgm:constrLst>
              <dgm:constr type="primFontSz" for="des" ptType="node" op="equ" val="65"/>
              <dgm:constr type="w" for="ch" forName="circle1" refType="w" fact="0.0667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1324"/>
              <dgm:constr type="l" for="ch" forName="text1"/>
              <dgm:constr type="ctrY" for="ch" forName="text1" refType="h" fact="0.13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"/>
              <dgm:constr type="b" for="ch" forName="d1" refType="h" fact="0.625"/>
              <dgm:constr type="w" for="ch" forName="d1" refType="w" fact="0.3245"/>
              <dgm:constr type="h" for="ch" forName="d1" refType="h" fact="0.495"/>
              <dgm:constr type="w" for="ch" forName="circle2" refType="w" fact="0.2"/>
              <dgm:constr type="h" for="ch" forName="circle2" refType="w" refFor="ch" refForName="circle2"/>
              <dgm:constr type="ctrX" for="ch" forName="circle2" refType="w" fact="0.7"/>
              <dgm:constr type="ctrY" for="ch" forName="circle2" refType="h" fact="0.625"/>
              <dgm:constr type="w" for="ch" forName="text2" refType="w" fact="0.3"/>
              <dgm:constr type="h" for="ch" forName="text2" refType="h" fact="0.1324"/>
              <dgm:constr type="l" for="ch" forName="text2"/>
              <dgm:constr type="ctrY" for="ch" forName="text2" refType="h" fact="0.27"/>
              <dgm:constr type="l" for="ch" forName="line2" refType="r" refFor="ch" refForName="text2"/>
              <dgm:constr type="ctrY" for="ch" forName="line2" refType="ctrY" refFor="ch" refForName="text2"/>
              <dgm:constr type="r" for="ch" forName="line2" refType="w" fact="0.375"/>
              <dgm:constr type="h" for="ch" forName="line2"/>
              <dgm:constr type="r" for="ch" forName="d2" refType="w" fact="0.6502"/>
              <dgm:constr type="b" for="ch" forName="d2" refType="h" fact="0.682"/>
              <dgm:constr type="w" for="ch" forName="d2" refType="w" fact="0.275"/>
              <dgm:constr type="h" for="ch" forName="d2" refType="h" fact="0.41215"/>
              <dgm:constr type="w" for="ch" forName="circle3" refType="w" fact="0.3334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1324"/>
              <dgm:constr type="l" for="ch" forName="text3"/>
              <dgm:constr type="ctrY" for="ch" forName="text3" refType="h" fact="0.41"/>
              <dgm:constr type="l" for="ch" forName="line3" refType="r" refFor="ch" refForName="text3"/>
              <dgm:constr type="ctrY" for="ch" forName="line3" refType="ctrY" refFor="ch" refForName="text3"/>
              <dgm:constr type="r" for="ch" forName="line3" refType="w" fact="0.375"/>
              <dgm:constr type="h" for="ch" forName="line3"/>
              <dgm:constr type="r" for="ch" forName="d3" refType="w" fact="0.606"/>
              <dgm:constr type="b" for="ch" forName="d3" refType="h" fact="0.735"/>
              <dgm:constr type="w" for="ch" forName="d3" refType="w" fact="0.231"/>
              <dgm:constr type="h" for="ch" forName="d3" refType="h" fact="0.325"/>
              <dgm:constr type="w" for="ch" forName="circle4" refType="w" fact="0.4667"/>
              <dgm:constr type="h" for="ch" forName="circle4" refType="w" refFor="ch" refForName="circle4"/>
              <dgm:constr type="ctrX" for="ch" forName="circle4" refType="ctrX" refFor="ch" refForName="circle1"/>
              <dgm:constr type="ctrY" for="ch" forName="circle4" refType="ctrY" refFor="ch" refForName="circle1"/>
              <dgm:constr type="w" for="ch" forName="text4" refType="w" fact="0.3"/>
              <dgm:constr type="h" for="ch" forName="text4" refType="h" fact="0.1324"/>
              <dgm:constr type="l" for="ch" forName="text4"/>
              <dgm:constr type="ctrY" for="ch" forName="text4" refType="h" fact="0.547"/>
              <dgm:constr type="l" for="ch" forName="line4" refType="r" refFor="ch" refForName="text4"/>
              <dgm:constr type="ctrY" for="ch" forName="line4" refType="ctrY" refFor="ch" refForName="text4"/>
              <dgm:constr type="r" for="ch" forName="line4" refType="w" fact="0.375"/>
              <dgm:constr type="h" for="ch" forName="line4"/>
              <dgm:constr type="r" for="ch" forName="d4" refType="w" fact="0.554"/>
              <dgm:constr type="b" for="ch" forName="d4" refType="h" fact="0.795"/>
              <dgm:constr type="w" for="ch" forName="d4" refType="w" fact="0.179"/>
              <dgm:constr type="h" for="ch" forName="d4" refType="h" fact="0.248"/>
              <dgm:constr type="w" for="ch" forName="circle5" refType="w" fact="0.6"/>
              <dgm:constr type="h" for="ch" forName="circle5" refType="w" refFor="ch" refForName="circle5"/>
              <dgm:constr type="ctrX" for="ch" forName="circle5" refType="ctrX" refFor="ch" refForName="circle1"/>
              <dgm:constr type="ctrY" for="ch" forName="circle5" refType="ctrY" refFor="ch" refForName="circle1"/>
              <dgm:constr type="w" for="ch" forName="text5" refType="w" fact="0.3"/>
              <dgm:constr type="h" for="ch" forName="text5" refType="h" fact="0.1324"/>
              <dgm:constr type="l" for="ch" forName="text5"/>
              <dgm:constr type="ctrY" for="ch" forName="text5" refType="h" fact="0.68"/>
              <dgm:constr type="l" for="ch" forName="line5" refType="r" refFor="ch" refForName="text5"/>
              <dgm:constr type="ctrY" for="ch" forName="line5" refType="ctrY" refFor="ch" refForName="text5"/>
              <dgm:constr type="r" for="ch" forName="line5" refType="w" fact="0.375"/>
              <dgm:constr type="h" for="ch" forName="line5"/>
              <dgm:constr type="r" for="ch" forName="d5" refType="w" fact="0.505"/>
              <dgm:constr type="b" for="ch" forName="d5" refType="h" fact="0.855"/>
              <dgm:constr type="w" for="ch" forName="d5" refType="w" fact="0.13"/>
              <dgm:constr type="h" for="ch" forName="d5" refType="h" fact="0.175"/>
            </dgm:constrLst>
          </dgm:if>
          <dgm:else name="Name18"/>
        </dgm:choose>
      </dgm:else>
    </dgm:choose>
    <dgm:ruleLst/>
    <dgm:forEach name="Name19" axis="ch" ptType="node" cnt="1">
      <dgm:layoutNode name="circle1" styleLbl="l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text1" styleLbl="revTx">
        <dgm:varLst>
          <dgm:bulletEnabled val="1"/>
        </dgm:varLst>
        <dgm:choose name="Name20">
          <dgm:if name="Name21" func="var" arg="dir" op="equ" val="norm">
            <dgm:choose name="Name22">
              <dgm:if name="Name23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24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25">
            <dgm:choose name="Name26">
              <dgm:if name="Name27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28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29">
          <dgm:if name="Name30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31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1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1" styleLbl="callout">
        <dgm:alg type="sp"/>
        <dgm:choose name="Name32">
          <dgm:if name="Name33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34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  <dgm:forEach name="Name35" axis="ch" ptType="node" st="2" cnt="1">
      <dgm:layoutNode name="circle2" styleLbl="lnNode1">
        <dgm:alg type="sp"/>
        <dgm:shape xmlns:r="http://schemas.openxmlformats.org/officeDocument/2006/relationships" type="ellipse" r:blip="" zOrderOff="-5">
          <dgm:adjLst/>
        </dgm:shape>
        <dgm:presOf/>
        <dgm:constrLst/>
        <dgm:ruleLst/>
      </dgm:layoutNode>
      <dgm:layoutNode name="text2" styleLbl="revTx">
        <dgm:varLst>
          <dgm:bulletEnabled val="1"/>
        </dgm:varLst>
        <dgm:choose name="Name36">
          <dgm:if name="Name37" func="var" arg="dir" op="equ" val="norm">
            <dgm:choose name="Name38">
              <dgm:if name="Name39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40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41">
            <dgm:choose name="Name42">
              <dgm:if name="Name43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44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45">
          <dgm:if name="Name46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47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2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2" styleLbl="callout">
        <dgm:alg type="sp"/>
        <dgm:choose name="Name48">
          <dgm:if name="Name49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50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  <dgm:forEach name="Name51" axis="ch" ptType="node" st="3" cnt="1">
      <dgm:layoutNode name="circle3" styleLbl="lnNode1">
        <dgm:alg type="sp"/>
        <dgm:shape xmlns:r="http://schemas.openxmlformats.org/officeDocument/2006/relationships" type="ellipse" r:blip="" zOrderOff="-10">
          <dgm:adjLst/>
        </dgm:shape>
        <dgm:presOf/>
        <dgm:constrLst/>
        <dgm:ruleLst/>
      </dgm:layoutNode>
      <dgm:layoutNode name="text3" styleLbl="revTx">
        <dgm:varLst>
          <dgm:bulletEnabled val="1"/>
        </dgm:varLst>
        <dgm:choose name="Name52">
          <dgm:if name="Name53" func="var" arg="dir" op="equ" val="norm">
            <dgm:choose name="Name54">
              <dgm:if name="Name55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56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57">
            <dgm:choose name="Name58">
              <dgm:if name="Name59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60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61">
          <dgm:if name="Name62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63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3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3" styleLbl="callout">
        <dgm:alg type="sp"/>
        <dgm:choose name="Name64">
          <dgm:if name="Name65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66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  <dgm:forEach name="Name67" axis="ch" ptType="node" st="4" cnt="1">
      <dgm:layoutNode name="circle4" styleLbl="lnNode1">
        <dgm:alg type="sp"/>
        <dgm:shape xmlns:r="http://schemas.openxmlformats.org/officeDocument/2006/relationships" type="ellipse" r:blip="" zOrderOff="-15">
          <dgm:adjLst/>
        </dgm:shape>
        <dgm:presOf/>
        <dgm:constrLst/>
        <dgm:ruleLst/>
      </dgm:layoutNode>
      <dgm:layoutNode name="text4" styleLbl="revTx">
        <dgm:varLst>
          <dgm:bulletEnabled val="1"/>
        </dgm:varLst>
        <dgm:choose name="Name68">
          <dgm:if name="Name69" func="var" arg="dir" op="equ" val="norm">
            <dgm:choose name="Name70">
              <dgm:if name="Name71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2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73">
            <dgm:choose name="Name74">
              <dgm:if name="Name75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6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77">
          <dgm:if name="Name78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79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4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4" styleLbl="callout">
        <dgm:alg type="sp"/>
        <dgm:choose name="Name80">
          <dgm:if name="Name81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82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  <dgm:forEach name="Name83" axis="ch" ptType="node" st="5" cnt="1">
      <dgm:layoutNode name="circle5" styleLbl="lnNode1">
        <dgm:alg type="sp"/>
        <dgm:shape xmlns:r="http://schemas.openxmlformats.org/officeDocument/2006/relationships" type="ellipse" r:blip="" zOrderOff="-20">
          <dgm:adjLst/>
        </dgm:shape>
        <dgm:presOf/>
        <dgm:constrLst/>
        <dgm:ruleLst/>
      </dgm:layoutNode>
      <dgm:layoutNode name="text5" styleLbl="revTx">
        <dgm:varLst>
          <dgm:bulletEnabled val="1"/>
        </dgm:varLst>
        <dgm:choose name="Name84">
          <dgm:if name="Name85" func="var" arg="dir" op="equ" val="norm">
            <dgm:choose name="Name86">
              <dgm:if name="Name87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88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89">
            <dgm:choose name="Name90">
              <dgm:if name="Name91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92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93">
          <dgm:if name="Name94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95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5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5" styleLbl="callout">
        <dgm:alg type="sp"/>
        <dgm:choose name="Name96">
          <dgm:if name="Name97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98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523bb6b8b_1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" name="Google Shape;89;g7523bb6b8b_11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g7523bb6b8b_11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c5abbd3403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6" name="Google Shape;176;gc5abbd3403_0_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gc5abbd3403_0_2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10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311126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c5abbd340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6" name="Google Shape;186;gc5abbd3403_0_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gc5abbd3403_0_3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c5abbd3403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6" name="Google Shape;196;gc5abbd3403_0_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gc5abbd3403_0_3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c6f9e470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c6f9e470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7523bb6b8b_11_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g7523bb6b8b_11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c6f9e470d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c6f9e470d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8bc1134f08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6" name="Google Shape;136;g8bc1134f08_0_9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7" name="Google Shape;137;g8bc1134f08_0_9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c5abbd3403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6" name="Google Shape;146;gc5abbd3403_0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IAM – This feature was used to add our personal user accounts, security groups, roles and policies.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S3 – We have stored our static webpage on this serverless feature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CodePipeline</a:t>
            </a:r>
            <a:r>
              <a:rPr lang="en-US" dirty="0"/>
              <a:t> – Used this feature instead of Jenkins to simplify our process as it is already within AWS and we did not have any code to be built.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SNS – this notification is triggered by lambda function and sends email to those subscribed, to inform anytime there is an update to bucket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Lambda – we used this feature to add a function that receives </a:t>
            </a:r>
            <a:r>
              <a:rPr lang="en-US" dirty="0" err="1"/>
              <a:t>Zipfile</a:t>
            </a:r>
            <a:r>
              <a:rPr lang="en-US" dirty="0"/>
              <a:t> from </a:t>
            </a:r>
            <a:r>
              <a:rPr lang="en-US" dirty="0" err="1"/>
              <a:t>CodePipeline</a:t>
            </a:r>
            <a:r>
              <a:rPr lang="en-US" dirty="0"/>
              <a:t> and extracts it before deploying to s3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CloudWatch – used to view logfiles and account activity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GitHub </a:t>
            </a:r>
            <a:r>
              <a:rPr lang="en-US" dirty="0"/>
              <a:t>– where we chose to keep our remote repository to store all artifacts for project</a:t>
            </a:r>
            <a:endParaRPr dirty="0"/>
          </a:p>
        </p:txBody>
      </p:sp>
      <p:sp>
        <p:nvSpPr>
          <p:cNvPr id="147" name="Google Shape;147;gc5abbd3403_0_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6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c5abbd3403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6" name="Google Shape;156;gc5abbd3403_0_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7" name="Google Shape;157;gc5abbd3403_0_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c5abbd3403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6" name="Google Shape;156;gc5abbd3403_0_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7" name="Google Shape;157;gc5abbd3403_0_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833881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c5abbd3403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gc5abbd3403_0_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gc5abbd3403_0_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" name="Google Shape;11;p2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2" name="Google Shape;12;p2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13" name="Google Shape;13;p2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w="762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4" name="Google Shape;14;p2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15" name="Google Shape;15;p2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16" name="Google Shape;16;p2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w="762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8" name="Google Shape;18;p2"/>
          <p:cNvSpPr txBox="1">
            <a:spLocks noGrp="1"/>
          </p:cNvSpPr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subTitle" idx="1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1"/>
          <p:cNvSpPr txBox="1">
            <a:spLocks noGrp="1"/>
          </p:cNvSpPr>
          <p:nvPr>
            <p:ph type="body" idx="1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9" name="Google Shape;59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2_Internal Cover">
  <p:cSld name="2_Internal Cover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250873" y="628171"/>
            <a:ext cx="8893125" cy="4192598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3"/>
          <p:cNvSpPr/>
          <p:nvPr/>
        </p:nvSpPr>
        <p:spPr>
          <a:xfrm>
            <a:off x="0" y="629831"/>
            <a:ext cx="250800" cy="4191000"/>
          </a:xfrm>
          <a:prstGeom prst="rect">
            <a:avLst/>
          </a:prstGeom>
          <a:gradFill>
            <a:gsLst>
              <a:gs pos="0">
                <a:schemeClr val="accent2"/>
              </a:gs>
              <a:gs pos="16000">
                <a:schemeClr val="accent2"/>
              </a:gs>
              <a:gs pos="74000">
                <a:schemeClr val="accent1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5" name="Google Shape;65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23226" y="257384"/>
            <a:ext cx="1323594" cy="146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212205" y="4953997"/>
            <a:ext cx="2634615" cy="68388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3"/>
          <p:cNvSpPr/>
          <p:nvPr/>
        </p:nvSpPr>
        <p:spPr>
          <a:xfrm>
            <a:off x="250466" y="626476"/>
            <a:ext cx="8891400" cy="4194300"/>
          </a:xfrm>
          <a:prstGeom prst="rect">
            <a:avLst/>
          </a:prstGeom>
          <a:gradFill>
            <a:gsLst>
              <a:gs pos="0">
                <a:srgbClr val="7A4F9C">
                  <a:alpha val="69803"/>
                </a:srgbClr>
              </a:gs>
              <a:gs pos="51000">
                <a:srgbClr val="27B0B8">
                  <a:alpha val="69803"/>
                </a:srgbClr>
              </a:gs>
              <a:gs pos="100000">
                <a:srgbClr val="BFCB74">
                  <a:alpha val="69803"/>
                </a:srgbClr>
              </a:gs>
            </a:gsLst>
            <a:lin ang="18900044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" name="Google Shape;68;p13"/>
          <p:cNvSpPr txBox="1">
            <a:spLocks noGrp="1"/>
          </p:cNvSpPr>
          <p:nvPr>
            <p:ph type="ctrTitle"/>
          </p:nvPr>
        </p:nvSpPr>
        <p:spPr>
          <a:xfrm>
            <a:off x="504825" y="1444876"/>
            <a:ext cx="54204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300"/>
              <a:buFont typeface="Oswald"/>
              <a:buNone/>
              <a:defRPr sz="53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subTitle" idx="1"/>
          </p:nvPr>
        </p:nvSpPr>
        <p:spPr>
          <a:xfrm>
            <a:off x="504824" y="3630938"/>
            <a:ext cx="5420400" cy="47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 b="0" i="1" cap="non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 rtl="0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body" idx="2"/>
          </p:nvPr>
        </p:nvSpPr>
        <p:spPr>
          <a:xfrm>
            <a:off x="504824" y="4446684"/>
            <a:ext cx="3757500" cy="25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0" i="0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0480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2857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900"/>
              <a:buChar char="○"/>
              <a:def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1750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100"/>
            </a:lvl6pPr>
            <a:lvl7pPr marL="3200400" lvl="6" indent="-3175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100"/>
            </a:lvl7pPr>
            <a:lvl8pPr marL="3657600" lvl="7" indent="-3175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100"/>
            </a:lvl8pPr>
            <a:lvl9pPr marL="4114800" lvl="8" indent="-317500" algn="l" rtl="0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 sz="1100"/>
            </a:lvl9pPr>
          </a:lstStyle>
          <a:p>
            <a:endParaRPr/>
          </a:p>
        </p:txBody>
      </p:sp>
      <p:sp>
        <p:nvSpPr>
          <p:cNvPr id="71" name="Google Shape;71;p13"/>
          <p:cNvSpPr txBox="1"/>
          <p:nvPr/>
        </p:nvSpPr>
        <p:spPr>
          <a:xfrm>
            <a:off x="252413" y="628171"/>
            <a:ext cx="1471500" cy="15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BOOZ ALLEN HAMILTON INTERNAL</a:t>
            </a:r>
            <a:endParaRPr sz="1100"/>
          </a:p>
        </p:txBody>
      </p:sp>
      <p:sp>
        <p:nvSpPr>
          <p:cNvPr id="72" name="Google Shape;72;p13"/>
          <p:cNvSpPr txBox="1">
            <a:spLocks noGrp="1"/>
          </p:cNvSpPr>
          <p:nvPr>
            <p:ph type="body" idx="3"/>
          </p:nvPr>
        </p:nvSpPr>
        <p:spPr>
          <a:xfrm>
            <a:off x="510680" y="1181870"/>
            <a:ext cx="3757500" cy="25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0" i="0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0480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2857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900"/>
              <a:buChar char="○"/>
              <a:def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1750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100"/>
            </a:lvl6pPr>
            <a:lvl7pPr marL="3200400" lvl="6" indent="-3175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100"/>
            </a:lvl7pPr>
            <a:lvl8pPr marL="3657600" lvl="7" indent="-3175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100"/>
            </a:lvl8pPr>
            <a:lvl9pPr marL="4114800" lvl="8" indent="-317500" algn="l" rtl="0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 sz="1100"/>
            </a:lvl9pPr>
          </a:lstStyle>
          <a:p>
            <a:endParaRPr/>
          </a:p>
        </p:txBody>
      </p:sp>
      <p:sp>
        <p:nvSpPr>
          <p:cNvPr id="73" name="Google Shape;73;p13"/>
          <p:cNvSpPr/>
          <p:nvPr/>
        </p:nvSpPr>
        <p:spPr>
          <a:xfrm>
            <a:off x="0" y="626476"/>
            <a:ext cx="252300" cy="4191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ide Title only">
  <p:cSld name="Wide Title only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4"/>
          <p:cNvSpPr txBox="1">
            <a:spLocks noGrp="1"/>
          </p:cNvSpPr>
          <p:nvPr>
            <p:ph type="title"/>
          </p:nvPr>
        </p:nvSpPr>
        <p:spPr>
          <a:xfrm>
            <a:off x="628650" y="159722"/>
            <a:ext cx="8036400" cy="73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1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76" name="Google Shape;76;p14"/>
          <p:cNvSpPr txBox="1">
            <a:spLocks noGrp="1"/>
          </p:cNvSpPr>
          <p:nvPr>
            <p:ph type="sldNum" idx="12"/>
          </p:nvPr>
        </p:nvSpPr>
        <p:spPr>
          <a:xfrm>
            <a:off x="8319053" y="4800600"/>
            <a:ext cx="3462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7" name="Google Shape;77;p14"/>
          <p:cNvSpPr txBox="1">
            <a:spLocks noGrp="1"/>
          </p:cNvSpPr>
          <p:nvPr>
            <p:ph type="ftr" idx="11"/>
          </p:nvPr>
        </p:nvSpPr>
        <p:spPr>
          <a:xfrm>
            <a:off x="628650" y="4800338"/>
            <a:ext cx="3707700" cy="3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500" i="1">
                <a:latin typeface="Georgia"/>
                <a:ea typeface="Georgia"/>
                <a:cs typeface="Georgia"/>
                <a:sym typeface="Georgia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cxnSp>
        <p:nvCxnSpPr>
          <p:cNvPr id="78" name="Google Shape;78;p14"/>
          <p:cNvCxnSpPr/>
          <p:nvPr/>
        </p:nvCxnSpPr>
        <p:spPr>
          <a:xfrm>
            <a:off x="628650" y="4800338"/>
            <a:ext cx="8036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9" name="Google Shape;79;p14"/>
          <p:cNvSpPr txBox="1">
            <a:spLocks noGrp="1"/>
          </p:cNvSpPr>
          <p:nvPr>
            <p:ph type="dt" idx="10"/>
          </p:nvPr>
        </p:nvSpPr>
        <p:spPr>
          <a:xfrm>
            <a:off x="4336286" y="4834997"/>
            <a:ext cx="6213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rgbClr val="7F7F7F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widescreen" type="obj">
  <p:cSld name="OBJECT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 txBox="1">
            <a:spLocks noGrp="1"/>
          </p:cNvSpPr>
          <p:nvPr>
            <p:ph type="title"/>
          </p:nvPr>
        </p:nvSpPr>
        <p:spPr>
          <a:xfrm>
            <a:off x="628650" y="159722"/>
            <a:ext cx="8036400" cy="73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1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82" name="Google Shape;82;p15"/>
          <p:cNvSpPr txBox="1">
            <a:spLocks noGrp="1"/>
          </p:cNvSpPr>
          <p:nvPr>
            <p:ph type="body" idx="1"/>
          </p:nvPr>
        </p:nvSpPr>
        <p:spPr>
          <a:xfrm>
            <a:off x="628650" y="1165860"/>
            <a:ext cx="8036400" cy="34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100"/>
            </a:lvl1pPr>
            <a:lvl2pPr marL="91440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100"/>
            </a:lvl2pPr>
            <a:lvl3pPr marL="137160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100"/>
            </a:lvl3pPr>
            <a:lvl4pPr marL="1828800" lvl="3" indent="-31750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1100"/>
            </a:lvl4pPr>
            <a:lvl5pPr marL="228600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100"/>
            </a:lvl5pPr>
            <a:lvl6pPr marL="2743200" lvl="5" indent="-31750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100"/>
            </a:lvl6pPr>
            <a:lvl7pPr marL="3200400" lvl="6" indent="-3175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100"/>
            </a:lvl7pPr>
            <a:lvl8pPr marL="3657600" lvl="7" indent="-3175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100"/>
            </a:lvl8pPr>
            <a:lvl9pPr marL="4114800" lvl="8" indent="-317500" algn="l" rtl="0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 sz="1100"/>
            </a:lvl9pPr>
          </a:lstStyle>
          <a:p>
            <a:endParaRPr/>
          </a:p>
        </p:txBody>
      </p:sp>
      <p:sp>
        <p:nvSpPr>
          <p:cNvPr id="83" name="Google Shape;83;p15"/>
          <p:cNvSpPr txBox="1">
            <a:spLocks noGrp="1"/>
          </p:cNvSpPr>
          <p:nvPr>
            <p:ph type="sldNum" idx="12"/>
          </p:nvPr>
        </p:nvSpPr>
        <p:spPr>
          <a:xfrm>
            <a:off x="8319053" y="4800600"/>
            <a:ext cx="3462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4" name="Google Shape;84;p15"/>
          <p:cNvSpPr txBox="1">
            <a:spLocks noGrp="1"/>
          </p:cNvSpPr>
          <p:nvPr>
            <p:ph type="ftr" idx="11"/>
          </p:nvPr>
        </p:nvSpPr>
        <p:spPr>
          <a:xfrm>
            <a:off x="628650" y="4800338"/>
            <a:ext cx="3707700" cy="3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500" i="1">
                <a:latin typeface="Georgia"/>
                <a:ea typeface="Georgia"/>
                <a:cs typeface="Georgia"/>
                <a:sym typeface="Georgia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cxnSp>
        <p:nvCxnSpPr>
          <p:cNvPr id="85" name="Google Shape;85;p15"/>
          <p:cNvCxnSpPr/>
          <p:nvPr/>
        </p:nvCxnSpPr>
        <p:spPr>
          <a:xfrm>
            <a:off x="628650" y="4800338"/>
            <a:ext cx="8036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86" name="Google Shape;86;p15"/>
          <p:cNvSpPr txBox="1">
            <a:spLocks noGrp="1"/>
          </p:cNvSpPr>
          <p:nvPr>
            <p:ph type="dt" idx="10"/>
          </p:nvPr>
        </p:nvSpPr>
        <p:spPr>
          <a:xfrm>
            <a:off x="4336286" y="4834997"/>
            <a:ext cx="6213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rgbClr val="7F7F7F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1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2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6"/>
        </a:solid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7" name="Google Shape;47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8" name="Google Shape;48;p9"/>
          <p:cNvSpPr txBox="1">
            <a:spLocks noGrp="1"/>
          </p:cNvSpPr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ubTitle" idx="1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>
            <a:spLocks noGrp="1"/>
          </p:cNvSpPr>
          <p:nvPr>
            <p:ph type="body" idx="1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>
            <a:endParaRPr/>
          </a:p>
        </p:txBody>
      </p:sp>
      <p:sp>
        <p:nvSpPr>
          <p:cNvPr id="54" name="Google Shape;5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tropic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transition spd="slow">
    <p:push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13" Type="http://schemas.openxmlformats.org/officeDocument/2006/relationships/image" Target="../media/image19.png"/><Relationship Id="rId18" Type="http://schemas.openxmlformats.org/officeDocument/2006/relationships/diagramColors" Target="../diagrams/colors2.xml"/><Relationship Id="rId3" Type="http://schemas.openxmlformats.org/officeDocument/2006/relationships/image" Target="../media/image4.png"/><Relationship Id="rId7" Type="http://schemas.openxmlformats.org/officeDocument/2006/relationships/diagramQuickStyle" Target="../diagrams/quickStyle1.xml"/><Relationship Id="rId12" Type="http://schemas.openxmlformats.org/officeDocument/2006/relationships/image" Target="../media/image18.png"/><Relationship Id="rId17" Type="http://schemas.openxmlformats.org/officeDocument/2006/relationships/diagramQuickStyle" Target="../diagrams/quickStyle2.xml"/><Relationship Id="rId2" Type="http://schemas.openxmlformats.org/officeDocument/2006/relationships/notesSlide" Target="../notesSlides/notesSlide10.xml"/><Relationship Id="rId16" Type="http://schemas.openxmlformats.org/officeDocument/2006/relationships/diagramLayout" Target="../diagrams/layout2.xml"/><Relationship Id="rId20" Type="http://schemas.openxmlformats.org/officeDocument/2006/relationships/image" Target="../media/image21.png"/><Relationship Id="rId1" Type="http://schemas.openxmlformats.org/officeDocument/2006/relationships/slideLayout" Target="../slideLayouts/slideLayout14.xml"/><Relationship Id="rId6" Type="http://schemas.openxmlformats.org/officeDocument/2006/relationships/diagramLayout" Target="../diagrams/layout1.xml"/><Relationship Id="rId11" Type="http://schemas.openxmlformats.org/officeDocument/2006/relationships/image" Target="../media/image17.png"/><Relationship Id="rId5" Type="http://schemas.openxmlformats.org/officeDocument/2006/relationships/diagramData" Target="../diagrams/data1.xml"/><Relationship Id="rId15" Type="http://schemas.openxmlformats.org/officeDocument/2006/relationships/diagramData" Target="../diagrams/data2.xml"/><Relationship Id="rId10" Type="http://schemas.openxmlformats.org/officeDocument/2006/relationships/image" Target="../media/image16.png"/><Relationship Id="rId19" Type="http://schemas.microsoft.com/office/2007/relationships/diagramDrawing" Target="../diagrams/drawing2.xml"/><Relationship Id="rId4" Type="http://schemas.openxmlformats.org/officeDocument/2006/relationships/image" Target="../media/image5.png"/><Relationship Id="rId9" Type="http://schemas.microsoft.com/office/2007/relationships/diagramDrawing" Target="../diagrams/drawing1.xml"/><Relationship Id="rId1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.png"/><Relationship Id="rId5" Type="http://schemas.openxmlformats.org/officeDocument/2006/relationships/image" Target="../media/image6.jp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1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g"/><Relationship Id="rId3" Type="http://schemas.openxmlformats.org/officeDocument/2006/relationships/image" Target="../media/image4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6"/>
          <p:cNvSpPr txBox="1">
            <a:spLocks noGrp="1"/>
          </p:cNvSpPr>
          <p:nvPr>
            <p:ph type="ctrTitle"/>
          </p:nvPr>
        </p:nvSpPr>
        <p:spPr>
          <a:xfrm>
            <a:off x="704850" y="1735331"/>
            <a:ext cx="7867649" cy="1397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300"/>
              <a:buFont typeface="Oswald"/>
              <a:buNone/>
            </a:pPr>
            <a:r>
              <a:rPr lang="en-US" sz="2400" dirty="0"/>
              <a:t>Cloud Excellence Presentation</a:t>
            </a: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300"/>
              <a:buFont typeface="Oswald"/>
              <a:buNone/>
            </a:pPr>
            <a:r>
              <a:rPr lang="en-US" sz="2400" dirty="0"/>
              <a:t>Team 1</a:t>
            </a: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300"/>
              <a:buFont typeface="Oswald"/>
              <a:buNone/>
            </a:pPr>
            <a:r>
              <a:rPr lang="en-US" sz="2400" dirty="0"/>
              <a:t>Members: </a:t>
            </a:r>
            <a:r>
              <a:rPr lang="en-US" sz="2400" dirty="0" err="1"/>
              <a:t>Anjelique</a:t>
            </a:r>
            <a:r>
              <a:rPr lang="en-US" sz="2400" dirty="0"/>
              <a:t> Butler</a:t>
            </a:r>
            <a:br>
              <a:rPr lang="en-US" sz="2400" dirty="0"/>
            </a:br>
            <a:r>
              <a:rPr lang="en-US" sz="2400" dirty="0"/>
              <a:t>            Chris Mickey</a:t>
            </a:r>
            <a:br>
              <a:rPr lang="en-US" sz="2400" dirty="0"/>
            </a:br>
            <a:r>
              <a:rPr lang="en-US" sz="2400" dirty="0"/>
              <a:t>                   Harwinder Singh</a:t>
            </a:r>
            <a:br>
              <a:rPr lang="en-US" sz="2400" dirty="0"/>
            </a:br>
            <a:r>
              <a:rPr lang="en-US" sz="2400" dirty="0"/>
              <a:t>           Kate Briggs</a:t>
            </a:r>
            <a:br>
              <a:rPr lang="en-US" sz="2400" dirty="0"/>
            </a:br>
            <a:r>
              <a:rPr lang="en-US" sz="2400" dirty="0"/>
              <a:t>             Sarah Grimm</a:t>
            </a:r>
          </a:p>
        </p:txBody>
      </p:sp>
      <p:sp>
        <p:nvSpPr>
          <p:cNvPr id="93" name="Google Shape;93;p16"/>
          <p:cNvSpPr txBox="1">
            <a:spLocks noGrp="1"/>
          </p:cNvSpPr>
          <p:nvPr>
            <p:ph type="body" idx="2"/>
          </p:nvPr>
        </p:nvSpPr>
        <p:spPr>
          <a:xfrm>
            <a:off x="504824" y="4446684"/>
            <a:ext cx="3757613" cy="259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</a:pPr>
            <a:r>
              <a:rPr lang="en" sz="1100" i="1" dirty="0"/>
              <a:t>August 2021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</a:pPr>
            <a:endParaRPr sz="1100" dirty="0"/>
          </a:p>
        </p:txBody>
      </p:sp>
      <p:pic>
        <p:nvPicPr>
          <p:cNvPr id="94" name="Google Shape;9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38075"/>
            <a:ext cx="1300150" cy="18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14725" y="109850"/>
            <a:ext cx="1563800" cy="43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4"/>
          <p:cNvSpPr txBox="1"/>
          <p:nvPr/>
        </p:nvSpPr>
        <p:spPr>
          <a:xfrm>
            <a:off x="0" y="134130"/>
            <a:ext cx="8224800" cy="4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800" b="0" i="0" u="none" strike="noStrike" kern="0" cap="none" spc="0" normalizeH="0" baseline="0" noProof="0">
                <a:ln>
                  <a:noFill/>
                </a:ln>
                <a:solidFill>
                  <a:srgbClr val="FF770D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Future State - What we would add</a:t>
            </a:r>
            <a:endParaRPr kumimoji="0" sz="2800" b="0" i="0" u="none" strike="noStrike" kern="0" cap="none" spc="0" normalizeH="0" baseline="0" noProof="0">
              <a:ln>
                <a:noFill/>
              </a:ln>
              <a:solidFill>
                <a:srgbClr val="FF770D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81" name="Google Shape;181;p24"/>
          <p:cNvSpPr txBox="1"/>
          <p:nvPr/>
        </p:nvSpPr>
        <p:spPr>
          <a:xfrm>
            <a:off x="5461200" y="4955088"/>
            <a:ext cx="3682800" cy="1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82" name="Google Shape;18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38075"/>
            <a:ext cx="1300150" cy="18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14725" y="109850"/>
            <a:ext cx="1563800" cy="4324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073E9B1-E038-49B1-BF34-BAA7509F00A2}"/>
              </a:ext>
            </a:extLst>
          </p:cNvPr>
          <p:cNvSpPr txBox="1"/>
          <p:nvPr/>
        </p:nvSpPr>
        <p:spPr>
          <a:xfrm>
            <a:off x="711201" y="1025933"/>
            <a:ext cx="3801805" cy="40913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29845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kumimoji="0" lang="en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Pipeline for Testing Website</a:t>
            </a:r>
          </a:p>
          <a:p>
            <a:pPr marL="628650" marR="0" lvl="7" indent="-17145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>
                <a:srgbClr val="000000"/>
              </a:buClr>
              <a:buSzPts val="11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Times New Roman" panose="02020603050405020304" pitchFamily="18" charset="0"/>
                <a:sym typeface="Arial"/>
              </a:rPr>
              <a:t>Create automated test script (potentially in Cloud Formation) that would deploy an S3 bucket on demand, to test website functionality </a:t>
            </a:r>
          </a:p>
          <a:p>
            <a:pPr marL="628650" marR="0" lvl="7" indent="-17145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>
                <a:srgbClr val="000000"/>
              </a:buClr>
              <a:buSzPts val="1100"/>
              <a:buFont typeface="Arial" panose="020B0604020202020204" pitchFamily="34" charset="0"/>
              <a:buChar char="•"/>
              <a:tabLst/>
              <a:defRPr/>
            </a:pPr>
            <a:endParaRPr kumimoji="0" lang="en-US" sz="105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Times New Roman" panose="02020603050405020304" pitchFamily="18" charset="0"/>
              <a:sym typeface="Arial"/>
            </a:endParaRPr>
          </a:p>
          <a:p>
            <a:pPr marL="457200" marR="0" lvl="0" indent="-29845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kumimoji="0" lang="en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User-driven features</a:t>
            </a:r>
          </a:p>
          <a:p>
            <a:pPr marL="628650" marR="0" lvl="7" indent="-17145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>
                <a:srgbClr val="000000"/>
              </a:buClr>
              <a:buSzPts val="11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Times New Roman" panose="02020603050405020304" pitchFamily="18" charset="0"/>
                <a:sym typeface="Arial"/>
              </a:rPr>
              <a:t>Implement automated web services that generate output on webpage in response to user data</a:t>
            </a:r>
          </a:p>
          <a:p>
            <a:pPr marL="628650" marR="0" lvl="8" indent="-17145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>
                <a:srgbClr val="000000"/>
              </a:buClr>
              <a:buSzPts val="11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Times New Roman" panose="02020603050405020304" pitchFamily="18" charset="0"/>
                <a:sym typeface="Arial"/>
              </a:rPr>
              <a:t>E.g., webpage language could be updated based on user location</a:t>
            </a:r>
          </a:p>
          <a:p>
            <a:pPr marL="457200" marR="0" lvl="8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kumimoji="0" lang="en-US" sz="105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Times New Roman" panose="02020603050405020304" pitchFamily="18" charset="0"/>
              <a:sym typeface="Arial"/>
            </a:endParaRPr>
          </a:p>
          <a:p>
            <a:pPr marL="457200" marR="0" lvl="0" indent="-29845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kumimoji="0" lang="en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SNS notification for infrastructure monitoring</a:t>
            </a:r>
          </a:p>
          <a:p>
            <a:pPr marL="628650" marR="0" lvl="7" indent="-17145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>
                <a:srgbClr val="000000"/>
              </a:buClr>
              <a:buSzPts val="11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Times New Roman" panose="02020603050405020304" pitchFamily="18" charset="0"/>
                <a:sym typeface="Arial"/>
              </a:rPr>
              <a:t>Automated alerts based on resource utilization </a:t>
            </a:r>
            <a:b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Times New Roman" panose="02020603050405020304" pitchFamily="18" charset="0"/>
                <a:sym typeface="Arial"/>
              </a:rPr>
            </a:b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Times New Roman" panose="02020603050405020304" pitchFamily="18" charset="0"/>
                <a:sym typeface="Arial"/>
              </a:rPr>
              <a:t>or cost, etc.</a:t>
            </a:r>
          </a:p>
          <a:p>
            <a:pPr marL="628650" marR="0" lvl="8" indent="-17145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>
                <a:srgbClr val="000000"/>
              </a:buClr>
              <a:buSzPts val="1100"/>
              <a:buFont typeface="Arial" panose="020B0604020202020204" pitchFamily="34" charset="0"/>
              <a:buChar char="•"/>
              <a:tabLst/>
              <a:defRPr/>
            </a:pPr>
            <a:endParaRPr kumimoji="0" lang="en-US" sz="105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Times New Roman" panose="02020603050405020304" pitchFamily="18" charset="0"/>
              <a:sym typeface="Arial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4580F7B8-636D-D348-AE17-06B46304EA1A}"/>
              </a:ext>
            </a:extLst>
          </p:cNvPr>
          <p:cNvGraphicFramePr/>
          <p:nvPr/>
        </p:nvGraphicFramePr>
        <p:xfrm>
          <a:off x="4722778" y="566605"/>
          <a:ext cx="4011692" cy="23770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1026" name="Picture 2">
            <a:extLst>
              <a:ext uri="{FF2B5EF4-FFF2-40B4-BE49-F238E27FC236}">
                <a16:creationId xmlns:a16="http://schemas.microsoft.com/office/drawing/2014/main" id="{CDFC5760-B1FE-6242-9D7C-39AEFF188C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0187" y="515858"/>
            <a:ext cx="936874" cy="805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B3BFD03-F416-2748-9366-60F51502AB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9718" y="1998034"/>
            <a:ext cx="988977" cy="1168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F897E2EF-4873-3740-BB6E-75FFA27AAF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5338" y="1986236"/>
            <a:ext cx="1168118" cy="1145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B6A81BCC-367A-CE4B-A410-C6C52CE45D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048" y="1987300"/>
            <a:ext cx="882650" cy="88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2805483-6F1C-1F48-BF43-2D0A70D9E81F}"/>
              </a:ext>
            </a:extLst>
          </p:cNvPr>
          <p:cNvSpPr txBox="1"/>
          <p:nvPr/>
        </p:nvSpPr>
        <p:spPr>
          <a:xfrm>
            <a:off x="7428880" y="2668222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Enhanced </a:t>
            </a:r>
            <a:b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</a:b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user experience</a:t>
            </a:r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52808ECE-8A79-0648-B114-C255D191DF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2982" y="3206690"/>
            <a:ext cx="649841" cy="733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A9E7BA34-C08B-7B41-B75F-CD6BD4B100D5}"/>
              </a:ext>
            </a:extLst>
          </p:cNvPr>
          <p:cNvGraphicFramePr/>
          <p:nvPr/>
        </p:nvGraphicFramePr>
        <p:xfrm>
          <a:off x="4904332" y="3278370"/>
          <a:ext cx="2419456" cy="13746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5" r:lo="rId16" r:qs="rId17" r:cs="rId18"/>
          </a:graphicData>
        </a:graphic>
      </p:graphicFrame>
      <p:pic>
        <p:nvPicPr>
          <p:cNvPr id="1038" name="Picture 14">
            <a:extLst>
              <a:ext uri="{FF2B5EF4-FFF2-40B4-BE49-F238E27FC236}">
                <a16:creationId xmlns:a16="http://schemas.microsoft.com/office/drawing/2014/main" id="{065889AE-0497-5849-860B-8A4CC6217D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13610"/>
          <a:stretch/>
        </p:blipFill>
        <p:spPr bwMode="auto">
          <a:xfrm>
            <a:off x="7482063" y="3903750"/>
            <a:ext cx="895021" cy="679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3F2BB14-6406-D94D-A246-145A92C09910}"/>
              </a:ext>
            </a:extLst>
          </p:cNvPr>
          <p:cNvCxnSpPr>
            <a:cxnSpLocks/>
          </p:cNvCxnSpPr>
          <p:nvPr/>
        </p:nvCxnSpPr>
        <p:spPr>
          <a:xfrm flipH="1">
            <a:off x="808212" y="2007912"/>
            <a:ext cx="7879032" cy="40495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8DAB08B-32F2-0141-BA24-CA5DE9999DDA}"/>
              </a:ext>
            </a:extLst>
          </p:cNvPr>
          <p:cNvCxnSpPr>
            <a:cxnSpLocks/>
          </p:cNvCxnSpPr>
          <p:nvPr/>
        </p:nvCxnSpPr>
        <p:spPr>
          <a:xfrm flipH="1">
            <a:off x="808212" y="3252740"/>
            <a:ext cx="7908533" cy="16793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26928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5"/>
          <p:cNvSpPr txBox="1"/>
          <p:nvPr/>
        </p:nvSpPr>
        <p:spPr>
          <a:xfrm>
            <a:off x="67624" y="46690"/>
            <a:ext cx="8224800" cy="4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FF770D"/>
                </a:solidFill>
              </a:rPr>
              <a:t>Q &amp; A - Ask us anything</a:t>
            </a:r>
            <a:endParaRPr sz="2800">
              <a:solidFill>
                <a:srgbClr val="FF770D"/>
              </a:solidFill>
            </a:endParaRPr>
          </a:p>
        </p:txBody>
      </p:sp>
      <p:sp>
        <p:nvSpPr>
          <p:cNvPr id="190" name="Google Shape;190;p25"/>
          <p:cNvSpPr txBox="1"/>
          <p:nvPr/>
        </p:nvSpPr>
        <p:spPr>
          <a:xfrm>
            <a:off x="67625" y="500300"/>
            <a:ext cx="8889300" cy="3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  <a:p>
            <a:pPr marL="457200" marR="101600" lvl="0" indent="0" algn="l" rtl="0">
              <a:lnSpc>
                <a:spcPct val="115000"/>
              </a:lnSpc>
              <a:spcBef>
                <a:spcPts val="3400"/>
              </a:spcBef>
              <a:spcAft>
                <a:spcPts val="3400"/>
              </a:spcAft>
              <a:buNone/>
            </a:pPr>
            <a:endParaRPr sz="1050">
              <a:solidFill>
                <a:srgbClr val="333333"/>
              </a:solidFill>
            </a:endParaRPr>
          </a:p>
        </p:txBody>
      </p:sp>
      <p:sp>
        <p:nvSpPr>
          <p:cNvPr id="191" name="Google Shape;191;p25"/>
          <p:cNvSpPr txBox="1"/>
          <p:nvPr/>
        </p:nvSpPr>
        <p:spPr>
          <a:xfrm>
            <a:off x="5461200" y="4955088"/>
            <a:ext cx="3682800" cy="1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92" name="Google Shape;19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38075"/>
            <a:ext cx="1300150" cy="18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14725" y="109850"/>
            <a:ext cx="1563800" cy="43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6"/>
          <p:cNvSpPr txBox="1">
            <a:spLocks noGrp="1"/>
          </p:cNvSpPr>
          <p:nvPr>
            <p:ph type="ctrTitle"/>
          </p:nvPr>
        </p:nvSpPr>
        <p:spPr>
          <a:xfrm>
            <a:off x="704850" y="1649606"/>
            <a:ext cx="7867500" cy="139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300"/>
              <a:buFont typeface="Oswald"/>
              <a:buNone/>
            </a:pPr>
            <a:r>
              <a:rPr lang="en" sz="3600"/>
              <a:t>Thank you!!!</a:t>
            </a:r>
            <a:endParaRPr sz="3600"/>
          </a:p>
        </p:txBody>
      </p:sp>
      <p:sp>
        <p:nvSpPr>
          <p:cNvPr id="200" name="Google Shape;200;p26"/>
          <p:cNvSpPr txBox="1">
            <a:spLocks noGrp="1"/>
          </p:cNvSpPr>
          <p:nvPr>
            <p:ph type="body" idx="2"/>
          </p:nvPr>
        </p:nvSpPr>
        <p:spPr>
          <a:xfrm>
            <a:off x="504824" y="4446684"/>
            <a:ext cx="3757500" cy="25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</a:pPr>
            <a:r>
              <a:rPr lang="en" sz="1100" i="1" dirty="0"/>
              <a:t>August 2021</a:t>
            </a:r>
            <a:endParaRPr sz="1100" dirty="0"/>
          </a:p>
        </p:txBody>
      </p:sp>
      <p:pic>
        <p:nvPicPr>
          <p:cNvPr id="201" name="Google Shape;20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38075"/>
            <a:ext cx="1300150" cy="18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14725" y="109850"/>
            <a:ext cx="1563800" cy="43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7"/>
          <p:cNvSpPr txBox="1">
            <a:spLocks noGrp="1"/>
          </p:cNvSpPr>
          <p:nvPr>
            <p:ph type="ctrTitle"/>
          </p:nvPr>
        </p:nvSpPr>
        <p:spPr>
          <a:xfrm>
            <a:off x="1003650" y="1723189"/>
            <a:ext cx="7136700" cy="102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TEAM 1: Project </a:t>
            </a:r>
            <a:br>
              <a:rPr lang="en" dirty="0"/>
            </a:br>
            <a:r>
              <a:rPr lang="en" dirty="0"/>
              <a:t>Web Application</a:t>
            </a:r>
            <a:endParaRPr dirty="0"/>
          </a:p>
        </p:txBody>
      </p:sp>
      <p:sp>
        <p:nvSpPr>
          <p:cNvPr id="101" name="Google Shape;101;p17"/>
          <p:cNvSpPr txBox="1">
            <a:spLocks noGrp="1"/>
          </p:cNvSpPr>
          <p:nvPr>
            <p:ph type="subTitle" idx="1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Official Project for the Booze Allen Cloud Excellence Program</a:t>
            </a:r>
            <a:endParaRPr/>
          </a:p>
        </p:txBody>
      </p:sp>
      <p:sp>
        <p:nvSpPr>
          <p:cNvPr id="102" name="Google Shape;102;p17"/>
          <p:cNvSpPr txBox="1"/>
          <p:nvPr/>
        </p:nvSpPr>
        <p:spPr>
          <a:xfrm>
            <a:off x="5461200" y="4955088"/>
            <a:ext cx="3682800" cy="1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www.webagesolutions.com|1.877.517.6540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3" name="Google Shape;10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38075"/>
            <a:ext cx="1300150" cy="18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14725" y="109850"/>
            <a:ext cx="1563800" cy="43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8"/>
          <p:cNvSpPr txBox="1">
            <a:spLocks noGrp="1"/>
          </p:cNvSpPr>
          <p:nvPr>
            <p:ph type="title"/>
          </p:nvPr>
        </p:nvSpPr>
        <p:spPr>
          <a:xfrm>
            <a:off x="628650" y="159722"/>
            <a:ext cx="8036526" cy="7359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swald"/>
              <a:buNone/>
            </a:pPr>
            <a:r>
              <a:rPr lang="en" sz="1800" u="sng" dirty="0"/>
              <a:t>INTRODUCTIONS</a:t>
            </a:r>
            <a:endParaRPr sz="1800" u="sng" dirty="0"/>
          </a:p>
        </p:txBody>
      </p:sp>
      <p:sp>
        <p:nvSpPr>
          <p:cNvPr id="110" name="Google Shape;110;p18"/>
          <p:cNvSpPr txBox="1">
            <a:spLocks noGrp="1"/>
          </p:cNvSpPr>
          <p:nvPr>
            <p:ph type="sldNum" idx="12"/>
          </p:nvPr>
        </p:nvSpPr>
        <p:spPr>
          <a:xfrm>
            <a:off x="8319053" y="4800600"/>
            <a:ext cx="346124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100"/>
              <a:t>3</a:t>
            </a:fld>
            <a:endParaRPr sz="1100"/>
          </a:p>
        </p:txBody>
      </p:sp>
      <p:cxnSp>
        <p:nvCxnSpPr>
          <p:cNvPr id="111" name="Google Shape;111;p18"/>
          <p:cNvCxnSpPr/>
          <p:nvPr/>
        </p:nvCxnSpPr>
        <p:spPr>
          <a:xfrm>
            <a:off x="3802323" y="1118917"/>
            <a:ext cx="0" cy="2131489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16" name="Google Shape;116;p18"/>
          <p:cNvCxnSpPr/>
          <p:nvPr/>
        </p:nvCxnSpPr>
        <p:spPr>
          <a:xfrm>
            <a:off x="5609870" y="1118917"/>
            <a:ext cx="0" cy="2131489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19" name="Google Shape;119;p18"/>
          <p:cNvCxnSpPr/>
          <p:nvPr/>
        </p:nvCxnSpPr>
        <p:spPr>
          <a:xfrm>
            <a:off x="2084770" y="1118917"/>
            <a:ext cx="0" cy="2131489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3" name="Google Shape;113;p18"/>
          <p:cNvSpPr/>
          <p:nvPr/>
        </p:nvSpPr>
        <p:spPr>
          <a:xfrm>
            <a:off x="4021931" y="2682335"/>
            <a:ext cx="1256442" cy="401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0" i="0" u="none" strike="noStrike" cap="none" dirty="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rPr>
              <a:t> HARWINDER SINGH 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accent2"/>
                </a:solidFill>
                <a:latin typeface="Oswald"/>
                <a:ea typeface="Calibri"/>
                <a:cs typeface="Calibri"/>
                <a:sym typeface="Oswald"/>
              </a:rPr>
              <a:t>Lead Technologist</a:t>
            </a:r>
            <a:br>
              <a:rPr lang="en" sz="1200" b="1" i="0" u="none" strike="noStrike" cap="none" dirty="0">
                <a:solidFill>
                  <a:srgbClr val="00A6B7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18"/>
          <p:cNvSpPr/>
          <p:nvPr/>
        </p:nvSpPr>
        <p:spPr>
          <a:xfrm>
            <a:off x="5527996" y="2682335"/>
            <a:ext cx="1730054" cy="401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0" i="0" u="none" strike="noStrike" cap="none" dirty="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rPr>
              <a:t>KATE BRIGGS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accent2"/>
                </a:solidFill>
                <a:latin typeface="Oswald"/>
                <a:ea typeface="Calibri"/>
                <a:cs typeface="Calibri"/>
                <a:sym typeface="Oswald"/>
              </a:rPr>
              <a:t>Technologist</a:t>
            </a:r>
            <a:br>
              <a:rPr lang="en" sz="1200" b="1" i="0" u="none" strike="noStrike" cap="none" dirty="0">
                <a:solidFill>
                  <a:srgbClr val="00A6B7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p18"/>
          <p:cNvSpPr/>
          <p:nvPr/>
        </p:nvSpPr>
        <p:spPr>
          <a:xfrm>
            <a:off x="2357962" y="2682335"/>
            <a:ext cx="1171169" cy="401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0" i="0" u="none" strike="noStrike" cap="none" dirty="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rPr>
              <a:t>CHRIS MICKEY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accent2"/>
                </a:solidFill>
                <a:latin typeface="Oswald"/>
                <a:ea typeface="Calibri"/>
                <a:cs typeface="Calibri"/>
                <a:sym typeface="Oswald"/>
              </a:rPr>
              <a:t>Staff Technologist</a:t>
            </a:r>
            <a:br>
              <a:rPr lang="en" sz="1200" b="1" i="0" u="none" strike="noStrike" cap="none" dirty="0">
                <a:solidFill>
                  <a:srgbClr val="00A6B7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18"/>
          <p:cNvSpPr/>
          <p:nvPr/>
        </p:nvSpPr>
        <p:spPr>
          <a:xfrm>
            <a:off x="551757" y="2682335"/>
            <a:ext cx="1367264" cy="387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0" i="0" u="none" strike="noStrike" cap="none" dirty="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rPr>
              <a:t>ANJELIQUE BUTLER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accent2"/>
                </a:solidFill>
                <a:latin typeface="Oswald"/>
                <a:ea typeface="Calibri"/>
                <a:cs typeface="Calibri"/>
                <a:sym typeface="Oswald"/>
              </a:rPr>
              <a:t>Staff Technologist</a:t>
            </a:r>
            <a:br>
              <a:rPr lang="en" sz="1200" b="1" i="0" u="none" strike="noStrike" cap="none" dirty="0">
                <a:solidFill>
                  <a:srgbClr val="00A6B7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2" name="Google Shape;12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914275"/>
            <a:ext cx="1300150" cy="18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14725" y="186050"/>
            <a:ext cx="1563800" cy="4324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" name="Google Shape;116;p18">
            <a:extLst>
              <a:ext uri="{FF2B5EF4-FFF2-40B4-BE49-F238E27FC236}">
                <a16:creationId xmlns:a16="http://schemas.microsoft.com/office/drawing/2014/main" id="{35FD230D-FC64-4500-BA80-673EC9347123}"/>
              </a:ext>
            </a:extLst>
          </p:cNvPr>
          <p:cNvCxnSpPr/>
          <p:nvPr/>
        </p:nvCxnSpPr>
        <p:spPr>
          <a:xfrm>
            <a:off x="7318499" y="1126061"/>
            <a:ext cx="0" cy="2131489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1" name="Google Shape;115;p18">
            <a:extLst>
              <a:ext uri="{FF2B5EF4-FFF2-40B4-BE49-F238E27FC236}">
                <a16:creationId xmlns:a16="http://schemas.microsoft.com/office/drawing/2014/main" id="{9AA96D84-2BD6-4B72-AAE2-7AC3F9B20C78}"/>
              </a:ext>
            </a:extLst>
          </p:cNvPr>
          <p:cNvSpPr/>
          <p:nvPr/>
        </p:nvSpPr>
        <p:spPr>
          <a:xfrm>
            <a:off x="7258050" y="2672603"/>
            <a:ext cx="1730054" cy="401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0" i="0" u="none" strike="noStrike" cap="none" dirty="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rPr>
              <a:t>SARAH GRIMM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accent2"/>
                </a:solidFill>
                <a:latin typeface="Oswald"/>
                <a:ea typeface="Calibri"/>
                <a:cs typeface="Calibri"/>
                <a:sym typeface="Oswald"/>
              </a:rPr>
              <a:t>Technologist</a:t>
            </a:r>
            <a:br>
              <a:rPr lang="en" sz="1200" b="1" i="0" u="none" strike="noStrike" cap="none" dirty="0">
                <a:solidFill>
                  <a:srgbClr val="00A6B7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Picture 4" descr="A person with a mustache&#10;&#10;Description automatically generated with medium confidence">
            <a:extLst>
              <a:ext uri="{FF2B5EF4-FFF2-40B4-BE49-F238E27FC236}">
                <a16:creationId xmlns:a16="http://schemas.microsoft.com/office/drawing/2014/main" id="{580B79AC-F4E8-493C-8A61-D6E2F42414F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5562"/>
          <a:stretch/>
        </p:blipFill>
        <p:spPr>
          <a:xfrm>
            <a:off x="2492126" y="1314449"/>
            <a:ext cx="868704" cy="11137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583EF4E-314E-487F-BA9E-97A29043D38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8237" r="19318"/>
          <a:stretch/>
        </p:blipFill>
        <p:spPr>
          <a:xfrm>
            <a:off x="6010321" y="1307197"/>
            <a:ext cx="868704" cy="1114215"/>
          </a:xfrm>
          <a:prstGeom prst="rect">
            <a:avLst/>
          </a:prstGeom>
        </p:spPr>
      </p:pic>
      <p:pic>
        <p:nvPicPr>
          <p:cNvPr id="10" name="Picture 9" descr="A person smiling for the camera&#10;&#10;Description automatically generated with low confidence">
            <a:extLst>
              <a:ext uri="{FF2B5EF4-FFF2-40B4-BE49-F238E27FC236}">
                <a16:creationId xmlns:a16="http://schemas.microsoft.com/office/drawing/2014/main" id="{87C3A243-15E7-4658-9278-A33296FBCF7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4524"/>
          <a:stretch/>
        </p:blipFill>
        <p:spPr>
          <a:xfrm>
            <a:off x="7691543" y="1314449"/>
            <a:ext cx="863067" cy="11142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8CE24F4-E9C3-448A-BF8E-57722F05B2C0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9877" t="12507" r="33655" b="36806"/>
          <a:stretch/>
        </p:blipFill>
        <p:spPr>
          <a:xfrm>
            <a:off x="785793" y="1300379"/>
            <a:ext cx="899191" cy="1121033"/>
          </a:xfrm>
          <a:prstGeom prst="rect">
            <a:avLst/>
          </a:prstGeom>
          <a:effectLst/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36259F3-E430-4D07-A258-9575CB9B924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40056" y="1299029"/>
            <a:ext cx="880237" cy="112485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9"/>
          <p:cNvSpPr txBox="1">
            <a:spLocks noGrp="1"/>
          </p:cNvSpPr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</a:t>
            </a:r>
            <a:endParaRPr/>
          </a:p>
        </p:txBody>
      </p:sp>
      <p:sp>
        <p:nvSpPr>
          <p:cNvPr id="129" name="Google Shape;129;p19"/>
          <p:cNvSpPr txBox="1">
            <a:spLocks noGrp="1"/>
          </p:cNvSpPr>
          <p:nvPr>
            <p:ph type="subTitle" idx="1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International Pet Players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Web Application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0" name="Google Shape;130;p19"/>
          <p:cNvSpPr txBox="1">
            <a:spLocks noGrp="1"/>
          </p:cNvSpPr>
          <p:nvPr>
            <p:ph type="body" idx="2"/>
          </p:nvPr>
        </p:nvSpPr>
        <p:spPr>
          <a:xfrm>
            <a:off x="4976725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 u="sng"/>
              <a:t>Introductions</a:t>
            </a:r>
            <a:endParaRPr sz="1400" u="sng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 u="sng"/>
              <a:t>Project Overview</a:t>
            </a:r>
            <a:endParaRPr sz="1400" u="sng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 u="sng"/>
              <a:t>Architecture/Design diagram</a:t>
            </a:r>
            <a:endParaRPr sz="1400" u="sng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 u="sng"/>
              <a:t>Tools/Software Environment used</a:t>
            </a:r>
            <a:endParaRPr sz="1400" u="sng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 u="sng"/>
              <a:t>Challenges/Issues/Problems/Your stories</a:t>
            </a:r>
            <a:endParaRPr sz="1400" u="sng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 u="sng"/>
              <a:t>What have you learned/learned?</a:t>
            </a:r>
            <a:endParaRPr sz="1400" u="sng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 u="sng"/>
              <a:t>What else can we do on the project? - future plan- any design and implementation ideas?</a:t>
            </a:r>
            <a:endParaRPr sz="1400" u="sng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 u="sng"/>
              <a:t>Demo</a:t>
            </a:r>
            <a:endParaRPr sz="1400" u="sng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 u="sng"/>
              <a:t>Questions and answers </a:t>
            </a:r>
            <a:endParaRPr sz="1400" u="sng"/>
          </a:p>
        </p:txBody>
      </p:sp>
      <p:sp>
        <p:nvSpPr>
          <p:cNvPr id="131" name="Google Shape;131;p19"/>
          <p:cNvSpPr txBox="1"/>
          <p:nvPr/>
        </p:nvSpPr>
        <p:spPr>
          <a:xfrm>
            <a:off x="5461200" y="4955088"/>
            <a:ext cx="3682800" cy="1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www.webagesolutions.com|1.877.517.6540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2" name="Google Shape;13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38075"/>
            <a:ext cx="1300150" cy="18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14725" y="109850"/>
            <a:ext cx="1563800" cy="43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0"/>
          <p:cNvSpPr txBox="1"/>
          <p:nvPr/>
        </p:nvSpPr>
        <p:spPr>
          <a:xfrm>
            <a:off x="67624" y="46690"/>
            <a:ext cx="8224800" cy="4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FF770D"/>
                </a:solidFill>
              </a:rPr>
              <a:t>Architecture and Design</a:t>
            </a:r>
            <a:endParaRPr sz="2800">
              <a:solidFill>
                <a:srgbClr val="FF770D"/>
              </a:solidFill>
            </a:endParaRPr>
          </a:p>
        </p:txBody>
      </p:sp>
      <p:sp>
        <p:nvSpPr>
          <p:cNvPr id="141" name="Google Shape;141;p20"/>
          <p:cNvSpPr txBox="1"/>
          <p:nvPr/>
        </p:nvSpPr>
        <p:spPr>
          <a:xfrm>
            <a:off x="5461200" y="4955088"/>
            <a:ext cx="3682800" cy="1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2" name="Google Shape;14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38075"/>
            <a:ext cx="1300150" cy="18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14725" y="109850"/>
            <a:ext cx="1563800" cy="432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6D7325B-C4E2-4F86-AE65-C1FA6F2D5C5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756" t="11772" b="7161"/>
          <a:stretch/>
        </p:blipFill>
        <p:spPr>
          <a:xfrm>
            <a:off x="1539889" y="500290"/>
            <a:ext cx="6339987" cy="416968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1"/>
          <p:cNvSpPr txBox="1"/>
          <p:nvPr/>
        </p:nvSpPr>
        <p:spPr>
          <a:xfrm>
            <a:off x="67625" y="46700"/>
            <a:ext cx="8762100" cy="4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800" b="0" i="0" u="none" strike="noStrike" kern="0" cap="none" spc="0" normalizeH="0" baseline="0" noProof="0">
                <a:ln>
                  <a:noFill/>
                </a:ln>
                <a:solidFill>
                  <a:srgbClr val="FF770D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Technologies and Environment used</a:t>
            </a:r>
            <a:endParaRPr kumimoji="0" sz="2800" b="0" i="0" u="none" strike="noStrike" kern="0" cap="none" spc="0" normalizeH="0" baseline="0" noProof="0">
              <a:ln>
                <a:noFill/>
              </a:ln>
              <a:solidFill>
                <a:srgbClr val="FF770D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152" name="Google Shape;15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38075"/>
            <a:ext cx="1300150" cy="18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14725" y="109850"/>
            <a:ext cx="1563800" cy="4324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6E1AD158-2C48-BC4F-B55E-C240A5A32B07}"/>
              </a:ext>
            </a:extLst>
          </p:cNvPr>
          <p:cNvGraphicFramePr>
            <a:graphicFrameLocks noGrp="1"/>
          </p:cNvGraphicFramePr>
          <p:nvPr/>
        </p:nvGraphicFramePr>
        <p:xfrm>
          <a:off x="187076" y="563341"/>
          <a:ext cx="4992144" cy="39397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04203">
                  <a:extLst>
                    <a:ext uri="{9D8B030D-6E8A-4147-A177-3AD203B41FA5}">
                      <a16:colId xmlns:a16="http://schemas.microsoft.com/office/drawing/2014/main" val="4141139090"/>
                    </a:ext>
                  </a:extLst>
                </a:gridCol>
                <a:gridCol w="3487941">
                  <a:extLst>
                    <a:ext uri="{9D8B030D-6E8A-4147-A177-3AD203B41FA5}">
                      <a16:colId xmlns:a16="http://schemas.microsoft.com/office/drawing/2014/main" val="2552275362"/>
                    </a:ext>
                  </a:extLst>
                </a:gridCol>
              </a:tblGrid>
              <a:tr h="346515">
                <a:tc>
                  <a:txBody>
                    <a:bodyPr/>
                    <a:lstStyle/>
                    <a:p>
                      <a:r>
                        <a:rPr lang="en-US" sz="1400" b="1" i="0" u="none" strike="noStrike" cap="none" spc="3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FEATURE</a:t>
                      </a:r>
                    </a:p>
                  </a:txBody>
                  <a:tcPr marL="131014" marR="131014" marT="65507" marB="65507"/>
                </a:tc>
                <a:tc>
                  <a:txBody>
                    <a:bodyPr/>
                    <a:lstStyle/>
                    <a:p>
                      <a:r>
                        <a:rPr lang="en-US" sz="1400" spc="300" dirty="0"/>
                        <a:t>DESCRIPTION</a:t>
                      </a:r>
                    </a:p>
                  </a:txBody>
                  <a:tcPr marL="131014" marR="131014" marT="65507" marB="65507"/>
                </a:tc>
                <a:extLst>
                  <a:ext uri="{0D108BD9-81ED-4DB2-BD59-A6C34878D82A}">
                    <a16:rowId xmlns:a16="http://schemas.microsoft.com/office/drawing/2014/main" val="2911075909"/>
                  </a:ext>
                </a:extLst>
              </a:tr>
              <a:tr h="315846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002060"/>
                          </a:solidFill>
                        </a:rPr>
                        <a:t>AWS IAM</a:t>
                      </a:r>
                    </a:p>
                  </a:txBody>
                  <a:tcPr marL="131014" marR="131014" marT="65507" marB="65507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002060"/>
                          </a:solidFill>
                        </a:rPr>
                        <a:t>AWS identity and access management (IAM) tool for users, groups, roles and access</a:t>
                      </a:r>
                    </a:p>
                  </a:txBody>
                  <a:tcPr marL="131014" marR="131014" marT="65507" marB="65507"/>
                </a:tc>
                <a:extLst>
                  <a:ext uri="{0D108BD9-81ED-4DB2-BD59-A6C34878D82A}">
                    <a16:rowId xmlns:a16="http://schemas.microsoft.com/office/drawing/2014/main" val="2668638384"/>
                  </a:ext>
                </a:extLst>
              </a:tr>
              <a:tr h="499863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002060"/>
                          </a:solidFill>
                        </a:rPr>
                        <a:t>AWS S3</a:t>
                      </a:r>
                    </a:p>
                  </a:txBody>
                  <a:tcPr marL="131014" marR="131014" marT="65507" marB="65507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002060"/>
                          </a:solidFill>
                        </a:rPr>
                        <a:t>AWS cloud storage feature, Serverless Storage Service (S3).  </a:t>
                      </a:r>
                    </a:p>
                  </a:txBody>
                  <a:tcPr marL="131014" marR="131014" marT="65507" marB="65507"/>
                </a:tc>
                <a:extLst>
                  <a:ext uri="{0D108BD9-81ED-4DB2-BD59-A6C34878D82A}">
                    <a16:rowId xmlns:a16="http://schemas.microsoft.com/office/drawing/2014/main" val="2936880756"/>
                  </a:ext>
                </a:extLst>
              </a:tr>
              <a:tr h="317128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002060"/>
                          </a:solidFill>
                        </a:rPr>
                        <a:t>AWS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</a:rPr>
                        <a:t>CodePipeline</a:t>
                      </a:r>
                      <a:endParaRPr lang="en-US" sz="1200" dirty="0">
                        <a:solidFill>
                          <a:srgbClr val="002060"/>
                        </a:solidFill>
                      </a:endParaRPr>
                    </a:p>
                  </a:txBody>
                  <a:tcPr marL="131014" marR="131014" marT="65507" marB="65507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002060"/>
                          </a:solidFill>
                        </a:rPr>
                        <a:t>Service used to automate code deployments</a:t>
                      </a:r>
                    </a:p>
                  </a:txBody>
                  <a:tcPr marL="131014" marR="131014" marT="65507" marB="65507"/>
                </a:tc>
                <a:extLst>
                  <a:ext uri="{0D108BD9-81ED-4DB2-BD59-A6C34878D82A}">
                    <a16:rowId xmlns:a16="http://schemas.microsoft.com/office/drawing/2014/main" val="1039067205"/>
                  </a:ext>
                </a:extLst>
              </a:tr>
              <a:tr h="477154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002060"/>
                          </a:solidFill>
                        </a:rPr>
                        <a:t>AWS SNS</a:t>
                      </a:r>
                    </a:p>
                  </a:txBody>
                  <a:tcPr marL="131014" marR="131014" marT="65507" marB="65507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002060"/>
                          </a:solidFill>
                        </a:rPr>
                        <a:t>Simple Notification Service for enabling event-driven alerts</a:t>
                      </a:r>
                    </a:p>
                  </a:txBody>
                  <a:tcPr marL="131014" marR="131014" marT="65507" marB="65507"/>
                </a:tc>
                <a:extLst>
                  <a:ext uri="{0D108BD9-81ED-4DB2-BD59-A6C34878D82A}">
                    <a16:rowId xmlns:a16="http://schemas.microsoft.com/office/drawing/2014/main" val="4030172247"/>
                  </a:ext>
                </a:extLst>
              </a:tr>
              <a:tr h="499863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002060"/>
                          </a:solidFill>
                        </a:rPr>
                        <a:t>AWS Lambda</a:t>
                      </a:r>
                    </a:p>
                  </a:txBody>
                  <a:tcPr marL="131014" marR="131014" marT="65507" marB="65507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002060"/>
                          </a:solidFill>
                        </a:rPr>
                        <a:t>Serverless web service that can execute  functions in python,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</a:rPr>
                        <a:t>Javascript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</a:rPr>
                        <a:t>, etc. (prebuilt or custom)</a:t>
                      </a:r>
                    </a:p>
                  </a:txBody>
                  <a:tcPr marL="131014" marR="131014" marT="65507" marB="65507"/>
                </a:tc>
                <a:extLst>
                  <a:ext uri="{0D108BD9-81ED-4DB2-BD59-A6C34878D82A}">
                    <a16:rowId xmlns:a16="http://schemas.microsoft.com/office/drawing/2014/main" val="327727026"/>
                  </a:ext>
                </a:extLst>
              </a:tr>
              <a:tr h="499863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002060"/>
                          </a:solidFill>
                        </a:rPr>
                        <a:t>AWS CloudWatch</a:t>
                      </a:r>
                    </a:p>
                  </a:txBody>
                  <a:tcPr marL="131014" marR="131014" marT="65507" marB="65507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002060"/>
                          </a:solidFill>
                        </a:rPr>
                        <a:t>AWS event monitor used to view logs for infrastructure and account activity</a:t>
                      </a:r>
                    </a:p>
                  </a:txBody>
                  <a:tcPr marL="131014" marR="131014" marT="65507" marB="65507"/>
                </a:tc>
                <a:extLst>
                  <a:ext uri="{0D108BD9-81ED-4DB2-BD59-A6C34878D82A}">
                    <a16:rowId xmlns:a16="http://schemas.microsoft.com/office/drawing/2014/main" val="3467678113"/>
                  </a:ext>
                </a:extLst>
              </a:tr>
              <a:tr h="423527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002060"/>
                          </a:solidFill>
                        </a:rPr>
                        <a:t>Git with GitHub</a:t>
                      </a:r>
                    </a:p>
                  </a:txBody>
                  <a:tcPr marL="131014" marR="131014" marT="65507" marB="65507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002060"/>
                          </a:solidFill>
                        </a:rPr>
                        <a:t>Repository for website code and related files.</a:t>
                      </a:r>
                    </a:p>
                  </a:txBody>
                  <a:tcPr marL="131014" marR="131014" marT="65507" marB="65507"/>
                </a:tc>
                <a:extLst>
                  <a:ext uri="{0D108BD9-81ED-4DB2-BD59-A6C34878D82A}">
                    <a16:rowId xmlns:a16="http://schemas.microsoft.com/office/drawing/2014/main" val="2446762686"/>
                  </a:ext>
                </a:extLst>
              </a:tr>
            </a:tbl>
          </a:graphicData>
        </a:graphic>
      </p:graphicFrame>
      <p:pic>
        <p:nvPicPr>
          <p:cNvPr id="1030" name="Picture 6">
            <a:extLst>
              <a:ext uri="{FF2B5EF4-FFF2-40B4-BE49-F238E27FC236}">
                <a16:creationId xmlns:a16="http://schemas.microsoft.com/office/drawing/2014/main" id="{7814F237-241D-5C49-BF67-4C79C9E45A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30" t="3952" r="9817" b="8301"/>
          <a:stretch/>
        </p:blipFill>
        <p:spPr bwMode="auto">
          <a:xfrm>
            <a:off x="6688929" y="3258855"/>
            <a:ext cx="970922" cy="1064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3695E203-C7F2-624E-B22B-E25EDE4F63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0339" y="3193663"/>
            <a:ext cx="1031219" cy="1195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BA2F2F14-557C-8E42-B2A1-741CDD0A5BEF}"/>
              </a:ext>
            </a:extLst>
          </p:cNvPr>
          <p:cNvGrpSpPr/>
          <p:nvPr/>
        </p:nvGrpSpPr>
        <p:grpSpPr>
          <a:xfrm>
            <a:off x="5546925" y="3186520"/>
            <a:ext cx="1091516" cy="1103010"/>
            <a:chOff x="5546925" y="2972205"/>
            <a:chExt cx="1091516" cy="1103010"/>
          </a:xfrm>
        </p:grpSpPr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A422E78A-4B3A-174B-A47D-CC2FD209CE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46925" y="2972205"/>
              <a:ext cx="1031219" cy="10312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20D9399-7304-1C49-9CC0-4F925B3901F1}"/>
                </a:ext>
              </a:extLst>
            </p:cNvPr>
            <p:cNvSpPr txBox="1"/>
            <p:nvPr/>
          </p:nvSpPr>
          <p:spPr>
            <a:xfrm>
              <a:off x="5802622" y="3852077"/>
              <a:ext cx="835819" cy="2231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8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GitHub</a:t>
              </a:r>
            </a:p>
          </p:txBody>
        </p:sp>
      </p:grpSp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48EFF46F-ADF5-1645-8604-99B373B31B1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611" t="11770" r="5353" b="5937"/>
          <a:stretch/>
        </p:blipFill>
        <p:spPr>
          <a:xfrm>
            <a:off x="5426867" y="523607"/>
            <a:ext cx="3495045" cy="244131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2"/>
          <p:cNvSpPr txBox="1"/>
          <p:nvPr/>
        </p:nvSpPr>
        <p:spPr>
          <a:xfrm>
            <a:off x="67624" y="46690"/>
            <a:ext cx="8224800" cy="4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rgbClr val="FF770D"/>
                </a:solidFill>
              </a:rPr>
              <a:t>Issues and Challenges</a:t>
            </a:r>
            <a:endParaRPr sz="2800" dirty="0">
              <a:solidFill>
                <a:srgbClr val="FF770D"/>
              </a:solidFill>
            </a:endParaRPr>
          </a:p>
        </p:txBody>
      </p:sp>
      <p:sp>
        <p:nvSpPr>
          <p:cNvPr id="160" name="Google Shape;160;p22"/>
          <p:cNvSpPr txBox="1"/>
          <p:nvPr/>
        </p:nvSpPr>
        <p:spPr>
          <a:xfrm>
            <a:off x="67625" y="500300"/>
            <a:ext cx="8889300" cy="38322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endParaRPr lang="en" sz="1100" dirty="0"/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dirty="0"/>
              <a:t>Issues</a:t>
            </a:r>
          </a:p>
          <a:p>
            <a:pPr marL="628650" lvl="5" indent="-171450">
              <a:lnSpc>
                <a:spcPct val="107000"/>
              </a:lnSpc>
              <a:spcAft>
                <a:spcPts val="800"/>
              </a:spcAft>
              <a:buSzPts val="1100"/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Times New Roman" panose="02020603050405020304" pitchFamily="18" charset="0"/>
              </a:rPr>
              <a:t>How to be realistic about security early in the development process</a:t>
            </a:r>
          </a:p>
          <a:p>
            <a:pPr marL="628650" lvl="5" indent="-171450">
              <a:lnSpc>
                <a:spcPct val="107000"/>
              </a:lnSpc>
              <a:spcAft>
                <a:spcPts val="800"/>
              </a:spcAft>
              <a:buSzPts val="1100"/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Times New Roman" panose="02020603050405020304" pitchFamily="18" charset="0"/>
              </a:rPr>
              <a:t>Overwhelming number of services to choose from and the different options for infrastructure</a:t>
            </a:r>
          </a:p>
          <a:p>
            <a:pPr marL="457200" lvl="5">
              <a:lnSpc>
                <a:spcPct val="107000"/>
              </a:lnSpc>
              <a:spcAft>
                <a:spcPts val="800"/>
              </a:spcAft>
              <a:buSzPts val="1100"/>
            </a:pPr>
            <a:endParaRPr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dirty="0"/>
              <a:t>Challenges</a:t>
            </a:r>
          </a:p>
          <a:p>
            <a:pPr marL="628650" lvl="5" indent="-171450">
              <a:lnSpc>
                <a:spcPct val="107000"/>
              </a:lnSpc>
              <a:spcAft>
                <a:spcPts val="800"/>
              </a:spcAft>
              <a:buSzPts val="1100"/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Times New Roman" panose="02020603050405020304" pitchFamily="18" charset="0"/>
              </a:rPr>
              <a:t>Getting everyone set up with Git properly, some using desktop app and others CLI</a:t>
            </a:r>
          </a:p>
          <a:p>
            <a:pPr marL="628650" lvl="5" indent="-171450">
              <a:lnSpc>
                <a:spcPct val="107000"/>
              </a:lnSpc>
              <a:spcAft>
                <a:spcPts val="800"/>
              </a:spcAft>
              <a:buSzPts val="1100"/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Times New Roman" panose="02020603050405020304" pitchFamily="18" charset="0"/>
              </a:rPr>
              <a:t>Received error when trying to add SNS notification and had to troubleshoot permissions between services</a:t>
            </a:r>
          </a:p>
          <a:p>
            <a:pPr marL="628650" lvl="5" indent="-171450">
              <a:lnSpc>
                <a:spcPct val="107000"/>
              </a:lnSpc>
              <a:spcAft>
                <a:spcPts val="800"/>
              </a:spcAft>
              <a:buSzPts val="1100"/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Times New Roman" panose="02020603050405020304" pitchFamily="18" charset="0"/>
              </a:rPr>
              <a:t>Researched how to reduce number of notifications received when pipeline runs</a:t>
            </a:r>
          </a:p>
          <a:p>
            <a:pPr marL="628650" lvl="5" indent="-171450">
              <a:lnSpc>
                <a:spcPct val="107000"/>
              </a:lnSpc>
              <a:spcAft>
                <a:spcPts val="800"/>
              </a:spcAft>
              <a:buSzPts val="1100"/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Times New Roman" panose="02020603050405020304" pitchFamily="18" charset="0"/>
              </a:rPr>
              <a:t>The sensitivity of the configuration sequence and how timeouts can result in lost work </a:t>
            </a:r>
          </a:p>
          <a:p>
            <a:pPr marL="457200" lvl="5">
              <a:lnSpc>
                <a:spcPct val="107000"/>
              </a:lnSpc>
              <a:spcAft>
                <a:spcPts val="800"/>
              </a:spcAft>
              <a:buSzPts val="1100"/>
            </a:pPr>
            <a:endParaRPr lang="en-US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lvl="8">
              <a:lnSpc>
                <a:spcPct val="107000"/>
              </a:lnSpc>
              <a:spcAft>
                <a:spcPts val="800"/>
              </a:spcAft>
              <a:buSzPts val="1100"/>
            </a:pPr>
            <a:r>
              <a:rPr lang="en-US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101600" lvl="0" indent="0" algn="l" rtl="0">
              <a:lnSpc>
                <a:spcPct val="115000"/>
              </a:lnSpc>
              <a:spcBef>
                <a:spcPts val="3400"/>
              </a:spcBef>
              <a:spcAft>
                <a:spcPts val="3400"/>
              </a:spcAft>
              <a:buNone/>
            </a:pPr>
            <a:endParaRPr sz="1050" dirty="0">
              <a:solidFill>
                <a:srgbClr val="333333"/>
              </a:solidFill>
            </a:endParaRPr>
          </a:p>
        </p:txBody>
      </p:sp>
      <p:sp>
        <p:nvSpPr>
          <p:cNvPr id="161" name="Google Shape;161;p22"/>
          <p:cNvSpPr txBox="1"/>
          <p:nvPr/>
        </p:nvSpPr>
        <p:spPr>
          <a:xfrm>
            <a:off x="5461200" y="4955088"/>
            <a:ext cx="3682800" cy="1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2" name="Google Shape;16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38075"/>
            <a:ext cx="1300150" cy="18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14725" y="109850"/>
            <a:ext cx="1563800" cy="43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2"/>
          <p:cNvSpPr txBox="1"/>
          <p:nvPr/>
        </p:nvSpPr>
        <p:spPr>
          <a:xfrm>
            <a:off x="67624" y="46690"/>
            <a:ext cx="8224800" cy="4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rgbClr val="FF770D"/>
                </a:solidFill>
              </a:rPr>
              <a:t>Lessons Learned</a:t>
            </a:r>
            <a:endParaRPr sz="2800" dirty="0">
              <a:solidFill>
                <a:srgbClr val="FF770D"/>
              </a:solidFill>
            </a:endParaRPr>
          </a:p>
        </p:txBody>
      </p:sp>
      <p:sp>
        <p:nvSpPr>
          <p:cNvPr id="160" name="Google Shape;160;p22"/>
          <p:cNvSpPr txBox="1"/>
          <p:nvPr/>
        </p:nvSpPr>
        <p:spPr>
          <a:xfrm>
            <a:off x="67625" y="500300"/>
            <a:ext cx="8889300" cy="38322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endParaRPr lang="en" sz="1100" dirty="0"/>
          </a:p>
          <a:p>
            <a:pPr marL="457200" lvl="8">
              <a:lnSpc>
                <a:spcPct val="107000"/>
              </a:lnSpc>
              <a:spcAft>
                <a:spcPts val="800"/>
              </a:spcAft>
              <a:buSzPts val="1100"/>
            </a:pPr>
            <a:r>
              <a:rPr lang="en-US" sz="1050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sz="105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dirty="0"/>
              <a:t>Take aways…</a:t>
            </a:r>
            <a:endParaRPr dirty="0"/>
          </a:p>
          <a:p>
            <a:pPr marL="628650" marR="0" indent="-1714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When adding users, download csv right away with credentials because otherwise if screen times out, you lose session and information is gone. </a:t>
            </a:r>
          </a:p>
          <a:p>
            <a:pPr marL="628650" lvl="2" indent="-1714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Times New Roman" panose="02020603050405020304" pitchFamily="18" charset="0"/>
              </a:rPr>
              <a:t>S3 bucket must be in same region as pipeline when using </a:t>
            </a:r>
            <a:r>
              <a:rPr lang="en-US" dirty="0" err="1">
                <a:latin typeface="Calibri" panose="020F0502020204030204" pitchFamily="34" charset="0"/>
                <a:cs typeface="Times New Roman" panose="02020603050405020304" pitchFamily="18" charset="0"/>
              </a:rPr>
              <a:t>CodePipeline</a:t>
            </a:r>
            <a:endParaRPr lang="en-US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628650" lvl="2" indent="-1714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Times New Roman" panose="02020603050405020304" pitchFamily="18" charset="0"/>
              </a:rPr>
              <a:t>We could not see pipeline after initial  execution. We realized in a different region when pipeline created and that we all need to make sure we are in the same region!</a:t>
            </a:r>
          </a:p>
          <a:p>
            <a:pPr marL="628650" lvl="2" indent="-1714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Times New Roman" panose="02020603050405020304" pitchFamily="18" charset="0"/>
              </a:rPr>
              <a:t>S3 bucket has to be created after SNS topic in order for notifications to work</a:t>
            </a:r>
          </a:p>
          <a:p>
            <a:pPr marL="628650" lvl="2" indent="-1714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Times New Roman" panose="02020603050405020304" pitchFamily="18" charset="0"/>
              </a:rPr>
              <a:t>Filter your </a:t>
            </a:r>
            <a:r>
              <a:rPr lang="en-US">
                <a:latin typeface="Calibri" panose="020F0502020204030204" pitchFamily="34" charset="0"/>
                <a:cs typeface="Times New Roman" panose="02020603050405020304" pitchFamily="18" charset="0"/>
              </a:rPr>
              <a:t>S3 notifications!</a:t>
            </a:r>
            <a:endParaRPr lang="en-US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101600" lvl="0" indent="0" algn="l" rtl="0">
              <a:lnSpc>
                <a:spcPct val="115000"/>
              </a:lnSpc>
              <a:spcBef>
                <a:spcPts val="3400"/>
              </a:spcBef>
              <a:spcAft>
                <a:spcPts val="3400"/>
              </a:spcAft>
              <a:buNone/>
            </a:pPr>
            <a:endParaRPr sz="1050" dirty="0">
              <a:solidFill>
                <a:srgbClr val="333333"/>
              </a:solidFill>
            </a:endParaRPr>
          </a:p>
        </p:txBody>
      </p:sp>
      <p:sp>
        <p:nvSpPr>
          <p:cNvPr id="161" name="Google Shape;161;p22"/>
          <p:cNvSpPr txBox="1"/>
          <p:nvPr/>
        </p:nvSpPr>
        <p:spPr>
          <a:xfrm>
            <a:off x="5461200" y="4955088"/>
            <a:ext cx="3682800" cy="1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2" name="Google Shape;16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38075"/>
            <a:ext cx="1300150" cy="18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14725" y="109850"/>
            <a:ext cx="1563800" cy="4324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932682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3"/>
          <p:cNvSpPr txBox="1"/>
          <p:nvPr/>
        </p:nvSpPr>
        <p:spPr>
          <a:xfrm>
            <a:off x="67624" y="46690"/>
            <a:ext cx="8224800" cy="4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FF770D"/>
                </a:solidFill>
              </a:rPr>
              <a:t>Demo</a:t>
            </a:r>
            <a:endParaRPr sz="2800">
              <a:solidFill>
                <a:srgbClr val="FF770D"/>
              </a:solidFill>
            </a:endParaRPr>
          </a:p>
        </p:txBody>
      </p:sp>
      <p:sp>
        <p:nvSpPr>
          <p:cNvPr id="170" name="Google Shape;170;p23"/>
          <p:cNvSpPr txBox="1"/>
          <p:nvPr/>
        </p:nvSpPr>
        <p:spPr>
          <a:xfrm>
            <a:off x="67625" y="500300"/>
            <a:ext cx="8889300" cy="3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  <a:p>
            <a:pPr marL="457200" marR="101600" lvl="0" indent="0" algn="l" rtl="0">
              <a:lnSpc>
                <a:spcPct val="115000"/>
              </a:lnSpc>
              <a:spcBef>
                <a:spcPts val="3400"/>
              </a:spcBef>
              <a:spcAft>
                <a:spcPts val="3400"/>
              </a:spcAft>
              <a:buNone/>
            </a:pPr>
            <a:endParaRPr sz="1050">
              <a:solidFill>
                <a:srgbClr val="333333"/>
              </a:solidFill>
            </a:endParaRPr>
          </a:p>
        </p:txBody>
      </p:sp>
      <p:sp>
        <p:nvSpPr>
          <p:cNvPr id="171" name="Google Shape;171;p23"/>
          <p:cNvSpPr txBox="1"/>
          <p:nvPr/>
        </p:nvSpPr>
        <p:spPr>
          <a:xfrm>
            <a:off x="5461200" y="4955088"/>
            <a:ext cx="3682800" cy="1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2" name="Google Shape;17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38075"/>
            <a:ext cx="1300150" cy="18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14725" y="109850"/>
            <a:ext cx="1563800" cy="43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009668"/>
      </a:accent2>
      <a:accent3>
        <a:srgbClr val="4DB6AC"/>
      </a:accent3>
      <a:accent4>
        <a:srgbClr val="FF9800"/>
      </a:accent4>
      <a:accent5>
        <a:srgbClr val="CE93D8"/>
      </a:accent5>
      <a:accent6>
        <a:srgbClr val="EEFF41"/>
      </a:accent6>
      <a:hlink>
        <a:srgbClr val="CE93D8"/>
      </a:hlink>
      <a:folHlink>
        <a:srgbClr val="CE93D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10092</TotalTime>
  <Words>681</Words>
  <Application>Microsoft Office PowerPoint</Application>
  <PresentationFormat>On-screen Show (16:9)</PresentationFormat>
  <Paragraphs>113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Arial</vt:lpstr>
      <vt:lpstr>Calibri</vt:lpstr>
      <vt:lpstr>Georgia</vt:lpstr>
      <vt:lpstr>Open Sans</vt:lpstr>
      <vt:lpstr>Oswald</vt:lpstr>
      <vt:lpstr>PT Sans Narrow</vt:lpstr>
      <vt:lpstr>Roboto</vt:lpstr>
      <vt:lpstr>Tropic</vt:lpstr>
      <vt:lpstr>Cloud Excellence Presentation Team 1 Members: Anjelique Butler             Chris Mickey                    Harwinder Singh            Kate Briggs              Sarah Grimm</vt:lpstr>
      <vt:lpstr>   TEAM 1: Project  Web Application</vt:lpstr>
      <vt:lpstr>INTRODUCTIONS</vt:lpstr>
      <vt:lpstr>Project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you!!!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Cloud Excellence Presentation  Team 1  Members: Anjelique Butler             Chris Mickey                    Harwinder Singh            Kate Briggs              Sarah Grimm</dc:title>
  <dc:creator>Grimm, Sarah [USA]</dc:creator>
  <cp:lastModifiedBy>Grimm, Sarah [USA]</cp:lastModifiedBy>
  <cp:revision>34</cp:revision>
  <dcterms:modified xsi:type="dcterms:W3CDTF">2021-08-10T16:28:21Z</dcterms:modified>
</cp:coreProperties>
</file>